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蒙恩得救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8-9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11-12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律法本是藉著摩西傳的；恩典和真理都是由耶穌基督來的。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惟有基督在我們還作罪人的時候為我們死，神的愛就在此向我們顯明了。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律法本是外添的，叫過犯顯多；只是罪在那裡顯多恩典就更顯多了。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你們得救是本乎恩，也因著信；這並不是出於自己乃是神所賜的；也不是出於行為，免得有人自誇。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我們從前也是無知、悖逆、受迷惑、服事各樣私慾和宴樂，常存惡毒嫉妒的心，是可恨的，又是彼此相恨。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但到了神我們救主的恩慈和他向人所施的慈愛顯明的時候，他便救了我們，並不是因我們自己所行的義，乃是照他的憐憫，藉著重生的洗和聖靈的更新。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聖靈就是神藉著耶穌基督我們救主厚厚澆灌在我們身上的，好叫我們因他的恩得稱為義，可以憑著永生的盼望成為後嗣。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因為神救眾人的恩典已經顯明出來，教訓我們除去不敬虔的心和世俗的情慾，在今世自守、公義、敬虔度日，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279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蒙恩得救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13</cp:revision>
  <dcterms:created xsi:type="dcterms:W3CDTF">2012-12-23T00:19:59Z</dcterms:created>
  <dcterms:modified xsi:type="dcterms:W3CDTF">2018-11-03T01:34:06Z</dcterms:modified>
</cp:coreProperties>
</file>