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永生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27-29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；約壹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11-13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神愛世人，甚至將他的獨生子賜給他們，叫一切信他的，不至滅亡，反得永生。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我實實在在的告訴你們，那聽我話、又信差我來者的，就有永生；不至於定罪，是已經出死入生了。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我的羊聽我的聲音，我也認識他們，他們也跟著我。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我</a:t>
            </a:r>
            <a:r>
              <a:rPr lang="zh-TW" altLang="en-US" sz="5400" b="1" dirty="0" smtClean="0"/>
              <a:t>又賜給他們永生；他們永不滅亡，誰也不能從我手裡把他們奪去。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我父把羊賜給我，他比萬有都大，誰也不能從我父手裡把他們奪去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復活</a:t>
            </a:r>
            <a:r>
              <a:rPr lang="zh-TW" altLang="en-US" sz="5400" b="1" dirty="0" smtClean="0"/>
              <a:t>在我，生命也在我。信我的人雖然死了，也必復活，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zh-TW" altLang="en-US" sz="5400" dirty="0" smtClean="0"/>
              <a:t>這見證就是神賜給我們永生；這永生也是在他兒子裡面。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人有了神的兒子就有生命，沒有神的兒子就沒有</a:t>
            </a:r>
            <a:r>
              <a:rPr lang="zh-TW" altLang="en-US" sz="5400" b="1" dirty="0" smtClean="0"/>
              <a:t>生命。</a:t>
            </a:r>
            <a:r>
              <a:rPr lang="en-US" altLang="zh-TW" sz="5400" b="1" dirty="0" smtClean="0"/>
              <a:t> </a:t>
            </a:r>
            <a:r>
              <a:rPr lang="zh-TW" altLang="en-US" sz="5400" b="1" dirty="0" smtClean="0"/>
              <a:t>我將這些話寫給你們信奉神兒子之名的人，要叫你們知道自己有永生。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224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永生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11</cp:revision>
  <dcterms:created xsi:type="dcterms:W3CDTF">2012-12-23T00:19:59Z</dcterms:created>
  <dcterms:modified xsi:type="dcterms:W3CDTF">2013-06-23T01:23:13Z</dcterms:modified>
</cp:coreProperties>
</file>