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基督徒的確據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羅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2-4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9-11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16-17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賜生命聖靈的律，在基督耶穌裡釋放了我，使我脫離罪和死的律了。</a:t>
            </a:r>
            <a:r>
              <a:rPr lang="en-US" altLang="zh-TW" sz="54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神就差遣自己的兒子，成為罪身的形狀，作了贖罪祭，在肉體中定了罪案，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使律法的義成就在我們這不隨從肉體、只隨從聖靈的人身上。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如果神的靈住在你們心裡，你們就不屬肉體，乃屬聖靈了。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基督若在你們心裡，身體就因罪而死，心靈卻因義而活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然而，叫耶穌從死裡復活者的靈若住在你們心裡，那叫基督耶穌從死裡復活的，也必藉著住在你們心裡的聖靈，使你們必死的身體又活過來。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因為凡被神的靈引導的，都是神的兒子。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聖靈與我們的心同證我們是神的兒女；既是兒女，便是後嗣，就是神的後嗣，和基督同作後嗣。如果我們和他一同受苦，也必和他一同得榮耀。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85</TotalTime>
  <Words>227</Words>
  <Application>Microsoft Office PowerPoint</Application>
  <PresentationFormat>如螢幕大小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Oriel</vt:lpstr>
      <vt:lpstr>基督徒的確據</vt:lpstr>
      <vt:lpstr>投影片 2</vt:lpstr>
      <vt:lpstr>投影片 3</vt:lpstr>
      <vt:lpstr>投影片 4</vt:lpstr>
      <vt:lpstr>投影片 5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18</cp:revision>
  <dcterms:created xsi:type="dcterms:W3CDTF">2012-12-23T00:19:59Z</dcterms:created>
  <dcterms:modified xsi:type="dcterms:W3CDTF">2018-04-21T08:45:28Z</dcterms:modified>
</cp:coreProperties>
</file>