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耶和華在高處大有能力，勝過諸水的響聲，洋海的大浪。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耶和華啊，你的法度最的確；你的殿永稱為聖，是合宜的。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地和其中所充滿的，世界和住在其間的，都屬耶和華。</a:t>
            </a:r>
            <a:r>
              <a:rPr lang="en-US" altLang="zh-TW" sz="60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他把地建立在海上，安定在大水之上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誰能登耶和華的山？誰能站在他的聖所？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就是手潔心清、不向虛妄、起誓不懷詭詐的人。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耶和華作王！願地快樂！願眾海島歡喜！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密雲和幽暗在他的四圍；公義和公平是他寶座的根基。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87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有烈火在他前頭行，燒滅他四圍的敵人。他的閃電光照世界，大地看見便震動。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諸山見耶和華的面，就是全地之主的面，便消化如蠟。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諸天表明他的公義；萬民看見他的榮耀。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耶和華是活神。願我的磐石被人稱頌；願救我的神被人尊崇。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83</TotalTime>
  <Words>275</Words>
  <Application>Microsoft Office PowerPoint</Application>
  <PresentationFormat>如螢幕大小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神的威權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14</cp:revision>
  <dcterms:created xsi:type="dcterms:W3CDTF">2012-12-23T00:19:59Z</dcterms:created>
  <dcterms:modified xsi:type="dcterms:W3CDTF">2018-01-13T03:54:09Z</dcterms:modified>
</cp:coreProperties>
</file>