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勝過試探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12-13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彼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忍受試探的人是有福的，因為他經過試驗以後，必得生命的冠冕，這是主應許給那些愛他之人的。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人被試探，不可說：「我是被神試探」；因為神不能被惡試探，他也不試探人。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所遇見的試探，無非是人所能受的。神是信實的，必不叫你們受試探過於所能受的；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在受試探的時候，總要給你們開一條出路，叫你們能忍受得住。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微軟正黑體" pitchFamily="34" charset="-120"/>
                <a:ea typeface="微軟正黑體" pitchFamily="34" charset="-120"/>
              </a:rPr>
              <a:t>基督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自己既然被試探而受苦，就能搭救被試探的人。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因我們的大祭司並非不能體恤我們的軟弱。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他也曾凡事受過試探，與我們一樣，只是他沒有犯罪。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主知道搭救敬虔的人脫離試探，把不義的人留在刑罰之下，等候審判的日子。所以，我們只管坦然無懼的來到施恩的寶座前，為要得憐恤，蒙恩惠，作隨時的幫助。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240</Words>
  <Application>Microsoft Office PowerPoint</Application>
  <PresentationFormat>如螢幕大小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勝過試探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8</cp:revision>
  <dcterms:created xsi:type="dcterms:W3CDTF">2012-12-23T00:19:59Z</dcterms:created>
  <dcterms:modified xsi:type="dcterms:W3CDTF">2017-08-12T05:23:48Z</dcterms:modified>
</cp:coreProperties>
</file>