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凡事節制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加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22-23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；提前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；彼後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5-9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聖靈所結的果子，就是仁愛、喜樂、和平、忍耐、恩慈、良善、信實、溫柔、節制。這樣的事沒有律法禁止。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作監督的，必須無可指責，只作一個婦人的丈夫，有節制，自守，端正，樂意接待遠人，善於教導；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女執事也是如此：必須端莊，不說讒言，有節制，凡事忠心。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你們要分外的殷勤；有了信心，又要加上德行；有了德行，又要加上知識；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有了知識，又要加上節制；有了節制，又要加上忍耐；有了忍耐，又要加上虔敬；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有了虔敬，又要加上愛弟兄的心；有了愛弟兄的心，又要加上愛眾人的心；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你們若充充足足的有這幾樣，就必使你們在認識我們的主耶穌基督上不至於閒懶不結果子了。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人若沒有這幾樣，就是眼瞎，只看見近處的，忘了他舊日的罪已經得了潔淨。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</TotalTime>
  <Words>221</Words>
  <Application>Microsoft Office PowerPoint</Application>
  <PresentationFormat>如螢幕大小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凡事節制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User</cp:lastModifiedBy>
  <cp:revision>11</cp:revision>
  <dcterms:created xsi:type="dcterms:W3CDTF">2012-12-23T00:19:59Z</dcterms:created>
  <dcterms:modified xsi:type="dcterms:W3CDTF">2017-08-05T07:24:36Z</dcterms:modified>
</cp:coreProperties>
</file>