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 smtClean="0"/>
              <a:t>罪中得釋</a:t>
            </a:r>
            <a:endParaRPr lang="en-US" altLang="zh-TW" sz="5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羅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8-11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15-18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我們若是與基督同死，就信必與他同活。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因為知道基督既從死裡復活，就不再死，死也不再作他的主了。</a:t>
            </a:r>
            <a:r>
              <a:rPr lang="en-US" altLang="zh-TW" sz="6000" b="1" dirty="0" smtClean="0"/>
              <a:t> </a:t>
            </a:r>
          </a:p>
          <a:p>
            <a:r>
              <a:rPr lang="zh-TW" altLang="en-US" sz="6000" dirty="0" smtClean="0"/>
              <a:t>他死是向罪死了，只有一次；他活是向神活著。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這樣，你們向罪也當看自己是死的；向神在基督耶穌裡，卻當看自己是活</a:t>
            </a:r>
            <a:r>
              <a:rPr lang="zh-TW" altLang="en-US" sz="6000" b="1" dirty="0" smtClean="0"/>
              <a:t>的</a:t>
            </a:r>
            <a:endParaRPr lang="en-US" altLang="zh-TW" sz="6000" b="1" dirty="0" smtClean="0"/>
          </a:p>
          <a:p>
            <a:r>
              <a:rPr lang="zh-TW" altLang="en-US" sz="6000" dirty="0" smtClean="0"/>
              <a:t>這卻怎麼樣呢？我們在恩典之下，不在律法之下，就可以犯罪嗎？斷乎</a:t>
            </a:r>
            <a:r>
              <a:rPr lang="zh-TW" altLang="en-US" sz="6000" dirty="0" smtClean="0"/>
              <a:t>不可</a:t>
            </a:r>
            <a:r>
              <a:rPr lang="en-US" altLang="zh-TW" sz="6000" dirty="0" smtClean="0"/>
              <a:t> 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豈不曉得你們獻上自己作奴僕，順從誰，就作誰的奴僕嗎？或作罪的奴僕，以至於死；或作順命的奴僕，以至成義。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感謝神！因為你們從前雖然作罪的奴僕，現今卻從心裡順服了所傳給你們道理的模範。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你們既從罪裡得了釋放，就作了義的奴僕。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</TotalTime>
  <Words>194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罪中得釋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21</cp:revision>
  <dcterms:created xsi:type="dcterms:W3CDTF">2012-12-23T00:19:59Z</dcterms:created>
  <dcterms:modified xsi:type="dcterms:W3CDTF">2016-01-23T06:14:12Z</dcterms:modified>
</cp:coreProperties>
</file>