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5400" dirty="0" smtClean="0"/>
              <a:t>基督的身體</a:t>
            </a:r>
            <a:r>
              <a:rPr lang="en-US" altLang="zh-CN" sz="5400" dirty="0" smtClean="0"/>
              <a:t>—</a:t>
            </a:r>
            <a:r>
              <a:rPr lang="zh-CN" altLang="en-US" sz="5400" dirty="0" smtClean="0"/>
              <a:t>教會</a:t>
            </a:r>
            <a:endParaRPr lang="en-US" altLang="zh-TW" sz="5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太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18-19</a:t>
            </a:r>
            <a:r>
              <a:rPr lang="zh-CN" altLang="en-US" dirty="0" smtClean="0"/>
              <a:t>；林前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；弗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11-13</a:t>
            </a:r>
            <a:r>
              <a:rPr lang="zh-CN" altLang="en-US" dirty="0" smtClean="0"/>
              <a:t>；西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我還告訴你，你是彼得，我要把我的教會建造在這磐石上；陰間的</a:t>
            </a:r>
            <a:r>
              <a:rPr lang="zh-TW" altLang="en-US" sz="5400" dirty="0" smtClean="0"/>
              <a:t>權柄，</a:t>
            </a:r>
            <a:r>
              <a:rPr lang="zh-TW" altLang="en-US" sz="5400" dirty="0" smtClean="0"/>
              <a:t>不能勝過他</a:t>
            </a:r>
            <a:r>
              <a:rPr lang="zh-TW" altLang="en-US" sz="5400" dirty="0" smtClean="0"/>
              <a:t>。我</a:t>
            </a:r>
            <a:r>
              <a:rPr lang="zh-TW" altLang="en-US" sz="5400" dirty="0" smtClean="0"/>
              <a:t>要把天國的鑰匙給你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r>
              <a:rPr lang="zh-TW" altLang="en-US" sz="5400" b="1" dirty="0" smtClean="0"/>
              <a:t>凡</a:t>
            </a:r>
            <a:r>
              <a:rPr lang="zh-TW" altLang="en-US" sz="5400" b="1" dirty="0" smtClean="0"/>
              <a:t>你在地上所捆綁的，在天上也要捆綁；凡你在地上所釋放的，在天上也要釋放。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dirty="0" smtClean="0"/>
              <a:t>你們就是基督的身子，並且各自作肢體</a:t>
            </a:r>
            <a:r>
              <a:rPr lang="zh-TW" altLang="en-US" sz="5400" dirty="0" smtClean="0"/>
              <a:t>。就</a:t>
            </a:r>
            <a:r>
              <a:rPr lang="zh-TW" altLang="en-US" sz="5400" dirty="0" smtClean="0"/>
              <a:t>如身子是一個，卻有許多肢體</a:t>
            </a:r>
            <a:r>
              <a:rPr lang="zh-TW" altLang="en-US" sz="5400" dirty="0" smtClean="0"/>
              <a:t>；</a:t>
            </a:r>
            <a:endParaRPr lang="en-US" altLang="zh-TW" sz="5400" dirty="0" smtClean="0"/>
          </a:p>
          <a:p>
            <a:r>
              <a:rPr lang="zh-TW" altLang="en-US" sz="5400" b="1" dirty="0" smtClean="0"/>
              <a:t>而且</a:t>
            </a:r>
            <a:r>
              <a:rPr lang="zh-TW" altLang="en-US" sz="5400" b="1" dirty="0" smtClean="0"/>
              <a:t>肢體雖多，仍是一個身子；基督也是這樣</a:t>
            </a:r>
            <a:r>
              <a:rPr lang="zh-TW" altLang="en-US" sz="5400" b="1" dirty="0" smtClean="0"/>
              <a:t>。</a:t>
            </a:r>
            <a:endParaRPr lang="en-US" altLang="zh-TW" sz="5400" b="1" dirty="0" smtClean="0"/>
          </a:p>
          <a:p>
            <a:r>
              <a:rPr lang="zh-TW" altLang="en-US" sz="5400" dirty="0" smtClean="0"/>
              <a:t>他</a:t>
            </a:r>
            <a:r>
              <a:rPr lang="zh-TW" altLang="en-US" sz="5400" dirty="0" smtClean="0"/>
              <a:t>所賜的，有使徒，有先知，有傳福音的，有牧師和</a:t>
            </a:r>
            <a:r>
              <a:rPr lang="zh-TW" altLang="en-US" sz="5400" dirty="0" smtClean="0"/>
              <a:t>教師，</a:t>
            </a: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為要成全聖徒，各盡其職，建立基督的身體，</a:t>
            </a:r>
            <a:r>
              <a:rPr lang="en-US" altLang="zh-TW" sz="5400" b="1" dirty="0" smtClean="0"/>
              <a:t> </a:t>
            </a:r>
          </a:p>
          <a:p>
            <a:r>
              <a:rPr lang="zh-TW" altLang="en-US" sz="5400" dirty="0" smtClean="0"/>
              <a:t>直</a:t>
            </a:r>
            <a:r>
              <a:rPr lang="zh-TW" altLang="en-US" sz="5400" dirty="0" smtClean="0"/>
              <a:t>等到我們眾人在真道上同歸於一，認識神的兒子，得以長大成人，滿有基督長成的身量</a:t>
            </a:r>
            <a:r>
              <a:rPr lang="zh-TW" altLang="en-US" sz="5400" dirty="0" smtClean="0"/>
              <a:t>，</a:t>
            </a:r>
            <a:endParaRPr lang="en-US" altLang="zh-TW" sz="5400" dirty="0" smtClean="0"/>
          </a:p>
          <a:p>
            <a:pPr>
              <a:buNone/>
            </a:pPr>
            <a:endParaRPr lang="en-US" altLang="zh-TW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zh-TW" altLang="en-US" sz="5400" b="1" dirty="0" smtClean="0"/>
              <a:t>他也是教會全體之首。他是元始，是從死裡首先復生的，使他可以在凡事上居首位</a:t>
            </a:r>
            <a:r>
              <a:rPr lang="zh-TW" altLang="en-US" sz="5400" b="1" dirty="0" smtClean="0"/>
              <a:t>。</a:t>
            </a:r>
            <a:endParaRPr lang="zh-TW" altLang="en-US" sz="54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</TotalTime>
  <Words>221</Words>
  <Application>Microsoft Office PowerPoint</Application>
  <PresentationFormat>如螢幕大小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Oriel</vt:lpstr>
      <vt:lpstr>基督的身體—教會</vt:lpstr>
      <vt:lpstr>投影片 2</vt:lpstr>
      <vt:lpstr>投影片 3</vt:lpstr>
      <vt:lpstr>投影片 4</vt:lpstr>
      <vt:lpstr>投影片 5</vt:lpstr>
    </vt:vector>
  </TitlesOfParts>
  <Company>Version 5.1 build 2600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DAIDUONG</cp:lastModifiedBy>
  <cp:revision>17</cp:revision>
  <dcterms:created xsi:type="dcterms:W3CDTF">2012-12-23T00:19:59Z</dcterms:created>
  <dcterms:modified xsi:type="dcterms:W3CDTF">2014-01-26T00:22:13Z</dcterms:modified>
</cp:coreProperties>
</file>