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教會的元首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1︰15~23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3︰1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20~21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我既聽見你們信從主耶穌，親愛眾聖徒，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就為你們不住的感謝神。禱告的時候， 常提到你們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我們主耶穌基督的神，榮耀的父，將那賜人智慧和啟示的靈賞給你們， 使你們真知道他。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並且照明你們心中的眼睛，使你們知道 他的恩召有何等指望，他在聖徒中得的 基業有何等豐盛的榮耀；並知道他向我們這信的人所顯的能力是何等浩大。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就是照他在基督身上所運行的大能大力，使他從死裡復活，叫他在天上坐在自己的右邊，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遠超過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一切執政的、掌權的、有能的、主治的，和一切有名的；不但是今世的，連來世的也都超過了。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又將萬有服在他的腳下，使他為教會作萬有之首。 教會是他的身體，是那充滿萬有者所充滿的。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為要藉著教會使天上執政的、掌權的，現在得知神百般的智慧。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神能照著運行在我們心裡的大力充充足足的成就一切，超過我們所求所想的。但願他在教會中，並在基督耶穌裡，得著榮耀，直到世世代代，永永遠遠。阿們！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282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基督—教會的元首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15</cp:revision>
  <dcterms:created xsi:type="dcterms:W3CDTF">2012-12-23T00:19:59Z</dcterms:created>
  <dcterms:modified xsi:type="dcterms:W3CDTF">2018-09-22T01:52:00Z</dcterms:modified>
</cp:coreProperties>
</file>