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ED64-DA55-4567-8C92-9D8C3F04398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A9F1-390E-4C75-A24B-9BC937DEFB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BA9F1-390E-4C75-A24B-9BC937DEFB10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神的屬性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賽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8-9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；徒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24-28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33-36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耶和華說：我的意念非同你們的意念；我的道路非同你們的道路。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天怎樣高過地，照樣，我的道路高過你們的道路；我的意念高過你們的意念。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 創造宇宙和其中萬物的神，既是天地的主，就不住人手所造的殿，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也不用人手服事，好像缺少什麼；自己倒將生命、氣息、萬物，賜給萬人。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他從一本造出萬族的人，住在全地上，並且預先定準他們的年限和所住的疆界，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要叫他們尋求神，或者可以揣摩而得，其實他離我們各人不遠；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我們生活、動作、存留，都在乎他。就如你們作詩的，有人說：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我們也是他所生的。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』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深哉，神豐富的智慧和知識！他的判斷何其難測！他的蹤跡何其難尋！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誰知道主的心？誰作過他的謀士呢？誰是先給了他，使他後來償還呢？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因為萬有都是本於他，倚靠他，歸於他。願榮耀歸給他，直到永遠。阿們！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</TotalTime>
  <Words>266</Words>
  <Application>Microsoft Office PowerPoint</Application>
  <PresentationFormat>如螢幕大小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神的屬性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16</cp:revision>
  <dcterms:created xsi:type="dcterms:W3CDTF">2012-12-23T00:19:59Z</dcterms:created>
  <dcterms:modified xsi:type="dcterms:W3CDTF">2017-12-03T00:16:21Z</dcterms:modified>
</cp:coreProperties>
</file>