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信徒合一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17:11,20-23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12:4-7,12;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4:11-13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從今以後，我不在世上，他們卻在世上；我往你那裡去。聖父啊，求你因你所賜給我的名保守他們，叫他們合而為一像我們一樣。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「我不但為這些人祈求，也為那些因他們的話信我的人祈求，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使他們都合而為一。正如你父在我裡面，我在你裡面，使他們也在我們裡面，叫世人可以信你差了我來。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你所賜給我的榮耀，我已賜給他們，使他們合而為一，像我們合而為一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在他們裡面，你在我裡面，使他們完完全全的合而為一，叫世人知道你差了我來，也知道你愛他們如同愛我一樣。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恩賜原有分別，聖靈卻是一位。職事也有分別，主卻是一位。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功用也有分別，神卻是一位，在眾人裡面運行一切的事。聖靈顯在各人身上，是叫人得益處。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就如身子是一個，卻有許多肢體；而且肢體雖多，仍是一個身子；基督也是這樣。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所賜的，有使徒，有先知，有傳福音的，有牧師和教師，為要成全聖徒，各盡其職，建立基督的身體，直等到我們眾人在真道上同歸於一，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</TotalTime>
  <Words>286</Words>
  <Application>Microsoft Office PowerPoint</Application>
  <PresentationFormat>如螢幕大小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信徒合一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14</cp:revision>
  <dcterms:created xsi:type="dcterms:W3CDTF">2012-12-23T00:19:59Z</dcterms:created>
  <dcterms:modified xsi:type="dcterms:W3CDTF">2018-09-01T01:44:51Z</dcterms:modified>
</cp:coreProperties>
</file>