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傳揚福音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18-19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提前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我們傳揚他，是用諸般的智慧，勸戒各人，教導各人，要把各人在基督裡完完全全的引到神面前。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 猶太人和希利尼人並沒有分別，因為眾人同有一位主；他也厚待一切求告他的人。因為「凡求告主名的，就必得救。」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然而，人未曾信他，怎能求他呢？未曾聽見他，怎能信他呢？沒有傳道的，怎能聽見呢？若沒有奉差遣，怎能傳道呢？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如經上所記：「報福音、傳喜信的人，他們的腳蹤何等佳美。」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一切都是出於神；他藉著基督使我們與他和好，又將勸人與他和好的職分賜給我們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這就是神在基督裡，叫世人與自己和好，不將他們的過犯歸到他們身上，並且將這和好的道理託付了我們。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他願意萬人得救，明白真道。因為只有一位神，在神和人中間，只有一位中保，乃是降世為人的基督耶穌；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務要傳道，無論得時不得時，總要專心；並用百般的忍耐，各樣的教訓，責備人、警戒人、勸勉人。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288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傳揚福音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16</cp:revision>
  <dcterms:created xsi:type="dcterms:W3CDTF">2012-12-23T00:19:59Z</dcterms:created>
  <dcterms:modified xsi:type="dcterms:W3CDTF">2017-10-07T01:37:17Z</dcterms:modified>
</cp:coreProperties>
</file>