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尋找拯救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；結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15-16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25-27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盜賊來，無非要偷竊，殺害，毀壞；我來了，是要叫羊得生命，並且得的更豐盛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我必從萬民中領出他們，從各國內聚集他們，引導他們歸回故土。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我必親自作我羊的牧人，使他們得以躺臥。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失喪的，我必尋找；被逐的，我必領回；受傷的，我必纏裹；有病的，我必醫治；只是肥的壯的，我必除滅，也要秉公牧養他們。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我必與他們立平安的約，使惡獸從境內斷絕，他們就必安居在曠野，躺臥在林中。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我必使他們與我山的四圍成為福源，我也必叫時雨落下，必有福如甘霖而降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田野的樹必結果，地也必有出產；他們必在故土安然居住。我折斷他們所負的軛，救他們脫離那以他們為奴之人的手；那時，他們就知道我是耶和華。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必知道我、耶和華他們的神是與他們同在的，並知道他們以色列家是我的民。這是主耶和華說的。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</TotalTime>
  <Words>267</Words>
  <Application>Microsoft Office PowerPoint</Application>
  <PresentationFormat>如螢幕大小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尋找拯救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20</cp:revision>
  <dcterms:created xsi:type="dcterms:W3CDTF">2012-12-23T00:19:59Z</dcterms:created>
  <dcterms:modified xsi:type="dcterms:W3CDTF">2017-10-14T01:43:55Z</dcterms:modified>
</cp:coreProperties>
</file>