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關懷失喪的人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36-38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37-38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9-10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看見許多的人，就憐憫他們；因為他們困苦流離，如同羊沒有牧人一般。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於是對門徒說：「要收的莊稼多，做工的人少。所以，你們當求莊稼的主打發工人出去收他的莊稼。」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你們豈不說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到收割的時候還有四個月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嗎？我告訴你們，舉目向田觀看，莊稼已經熟了，可以收割了。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我多次願意聚集你的兒女，好像母雞把小雞聚集在翅膀底下，只是你們不願意。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看哪，你們的家成為荒場。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你們中間誰有一百隻羊失去一隻，不把這九十九隻撇在曠野、去找那失去的羊，直到找著呢？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找著了，就歡歡喜喜的扛在肩上，回到家裡，就請朋友鄰舍來，對他們說：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我失去的羊已經找著了，你們和我一同歡喜吧！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我告訴你們，一個罪人悔改，在天上也要這樣為他歡喜，較比為九十九個不用悔改的義人歡喜更大。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人子來，為要尋找拯救失喪的人。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262</Words>
  <Application>Microsoft Office PowerPoint</Application>
  <PresentationFormat>如螢幕大小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關懷失喪的人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17</cp:revision>
  <dcterms:created xsi:type="dcterms:W3CDTF">2012-12-23T00:19:59Z</dcterms:created>
  <dcterms:modified xsi:type="dcterms:W3CDTF">2017-10-21T07:40:09Z</dcterms:modified>
</cp:coreProperties>
</file>