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大使命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46-49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18-20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；徒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7-8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耶穌對他們說：「這就是我從前與你們同在之時所告訴你們的話說：摩西的律法、先知的書，和詩篇上所記的，凡指著我的話都必須應驗。」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又對他們說：照經上所寫的，基督必受害，第三日從死裡復活，並且人要奉他的名傳悔改、赦罪的道，從耶路撒冷起直傳到萬邦。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你們就是這些事的見證。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我要將我父所應許的降在你們身上，你們要在城裡等候，直到你們領受從上頭來的能力。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耶穌進來，對他們說：天上地下所有的權柄都賜給我了。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所以，你們要去，使萬民作我的門徒，奉父、子、聖靈的名給他們施洗。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凡我所吩咐你們的，都教訓他們遵守，我就常與你們同在，直到世界的末了。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耶穌對他們說：「父憑著自己的權柄所定的時候、日期，不是你們可以知道的。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</TotalTime>
  <Words>279</Words>
  <Application>Microsoft Office PowerPoint</Application>
  <PresentationFormat>如螢幕大小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大使命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19</cp:revision>
  <dcterms:created xsi:type="dcterms:W3CDTF">2012-12-23T00:19:59Z</dcterms:created>
  <dcterms:modified xsi:type="dcterms:W3CDTF">2017-10-28T01:50:21Z</dcterms:modified>
</cp:coreProperties>
</file>