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/>
              <a:t>屬靈爭戰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弗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10-17</a:t>
            </a:r>
            <a:r>
              <a:rPr lang="zh-CN" altLang="en-US" dirty="0" smtClean="0"/>
              <a:t>；提後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7-8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dirty="0" smtClean="0"/>
              <a:t>我</a:t>
            </a:r>
            <a:r>
              <a:rPr lang="zh-TW" altLang="en-US" sz="6000" dirty="0" smtClean="0"/>
              <a:t>還有末了的話：你們要靠著主，倚賴他的大能大力作剛強的人。</a:t>
            </a:r>
            <a:r>
              <a:rPr lang="en-US" altLang="zh-TW" sz="6000" dirty="0" smtClean="0"/>
              <a:t> </a:t>
            </a:r>
          </a:p>
          <a:p>
            <a:r>
              <a:rPr lang="zh-TW" altLang="en-US" sz="6000" b="1" dirty="0" smtClean="0"/>
              <a:t>要</a:t>
            </a:r>
            <a:r>
              <a:rPr lang="zh-TW" altLang="en-US" sz="6000" b="1" dirty="0" smtClean="0"/>
              <a:t>穿戴神所賜的全副軍裝，就能抵擋魔鬼的詭計</a:t>
            </a:r>
            <a:r>
              <a:rPr lang="zh-TW" altLang="en-US" sz="6000" b="1" dirty="0" smtClean="0"/>
              <a:t>。</a:t>
            </a:r>
            <a:endParaRPr lang="en-US" altLang="zh-TW" sz="6000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dirty="0" smtClean="0"/>
              <a:t>因</a:t>
            </a:r>
            <a:r>
              <a:rPr lang="zh-TW" altLang="en-US" sz="6000" dirty="0" smtClean="0"/>
              <a:t>我們並不是與屬血氣的爭</a:t>
            </a:r>
            <a:r>
              <a:rPr lang="zh-TW" altLang="en-US" sz="6000" dirty="0" smtClean="0"/>
              <a:t>戰，</a:t>
            </a:r>
            <a:r>
              <a:rPr lang="zh-TW" altLang="en-US" sz="6000" dirty="0" smtClean="0"/>
              <a:t>乃是與那些執政的、掌權的、管轄這幽暗世界的，以及天空屬靈氣的惡魔爭戰。</a:t>
            </a:r>
            <a:r>
              <a:rPr lang="en-US" altLang="zh-TW" sz="6000" dirty="0" smtClean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b="1" dirty="0" smtClean="0"/>
              <a:t>所以</a:t>
            </a:r>
            <a:r>
              <a:rPr lang="zh-TW" altLang="en-US" sz="6000" b="1" dirty="0" smtClean="0"/>
              <a:t>，要拿起神所賜的全副軍裝，好在磨難的日子抵擋仇敵，並且成就了一切，還能站立得住。</a:t>
            </a:r>
            <a:r>
              <a:rPr lang="en-US" altLang="zh-TW" sz="6000" b="1" dirty="0" smtClean="0"/>
              <a:t> </a:t>
            </a:r>
          </a:p>
          <a:p>
            <a:r>
              <a:rPr lang="zh-TW" altLang="en-US" sz="6000" dirty="0" smtClean="0"/>
              <a:t>所以</a:t>
            </a:r>
            <a:r>
              <a:rPr lang="zh-TW" altLang="en-US" sz="6000" dirty="0" smtClean="0"/>
              <a:t>要站穩了，用真理當作帶子束腰，用公義當作護心鏡遮胸，</a:t>
            </a:r>
            <a:r>
              <a:rPr lang="en-US" altLang="zh-TW" sz="6000" dirty="0" smtClean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b="1" dirty="0" smtClean="0"/>
              <a:t>又</a:t>
            </a:r>
            <a:r>
              <a:rPr lang="zh-TW" altLang="en-US" sz="6000" b="1" dirty="0" smtClean="0"/>
              <a:t>用平安的福音當作預備走路的鞋穿在腳上。</a:t>
            </a:r>
            <a:r>
              <a:rPr lang="en-US" altLang="zh-TW" sz="6000" b="1" dirty="0" smtClean="0"/>
              <a:t> </a:t>
            </a:r>
          </a:p>
          <a:p>
            <a:r>
              <a:rPr lang="zh-TW" altLang="en-US" sz="6000" dirty="0" smtClean="0"/>
              <a:t>此外</a:t>
            </a:r>
            <a:r>
              <a:rPr lang="zh-TW" altLang="en-US" sz="6000" dirty="0" smtClean="0"/>
              <a:t>，又拿著信德當作藤牌，可以滅盡那惡者一切的火箭；</a:t>
            </a:r>
            <a:r>
              <a:rPr lang="en-US" altLang="zh-TW" sz="6000" dirty="0" smtClean="0"/>
              <a:t> </a:t>
            </a:r>
            <a:endParaRPr lang="en-US" altLang="zh-TW" sz="6000" dirty="0" smtClean="0"/>
          </a:p>
          <a:p>
            <a:r>
              <a:rPr lang="zh-TW" altLang="en-US" sz="6000" b="1" dirty="0" smtClean="0"/>
              <a:t>並</a:t>
            </a:r>
            <a:r>
              <a:rPr lang="zh-TW" altLang="en-US" sz="6000" b="1" dirty="0" smtClean="0"/>
              <a:t>戴上救恩的頭盔，拿著聖靈的寶劍，就是神的道；</a:t>
            </a:r>
            <a:r>
              <a:rPr lang="en-US" altLang="zh-TW" sz="6000" b="1" dirty="0" smtClean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 lnSpcReduction="10000"/>
          </a:bodyPr>
          <a:lstStyle/>
          <a:p>
            <a:r>
              <a:rPr lang="zh-TW" altLang="en-US" sz="6000" dirty="0" smtClean="0"/>
              <a:t>那</a:t>
            </a:r>
            <a:r>
              <a:rPr lang="zh-TW" altLang="en-US" sz="6000" dirty="0" smtClean="0"/>
              <a:t>美好的仗我已經打過了，當跑的路我已經跑盡了，所信的道我已經守住了。</a:t>
            </a:r>
            <a:r>
              <a:rPr lang="en-US" altLang="zh-TW" sz="6000" dirty="0" smtClean="0"/>
              <a:t> </a:t>
            </a:r>
          </a:p>
          <a:p>
            <a:r>
              <a:rPr lang="zh-TW" altLang="en-US" sz="6000" b="1" dirty="0" smtClean="0"/>
              <a:t>從此以後，有公義的冠冕為我存留，就是按著公義審判的主到了那日要賜給我的；不但賜給我，也賜給凡愛慕他顯現的人。</a:t>
            </a:r>
            <a:r>
              <a:rPr lang="en-US" altLang="zh-TW" sz="6000" b="1" dirty="0" smtClean="0"/>
              <a:t> </a:t>
            </a:r>
            <a:endParaRPr lang="en-US" altLang="zh-TW" sz="6000" b="1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42</TotalTime>
  <Words>261</Words>
  <Application>Microsoft Office PowerPoint</Application>
  <PresentationFormat>如螢幕大小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Oriel</vt:lpstr>
      <vt:lpstr>屬靈爭戰</vt:lpstr>
      <vt:lpstr>投影片 2</vt:lpstr>
      <vt:lpstr>投影片 3</vt:lpstr>
      <vt:lpstr>投影片 4</vt:lpstr>
      <vt:lpstr>投影片 5</vt:lpstr>
      <vt:lpstr>投影片 6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大唐</cp:lastModifiedBy>
  <cp:revision>13</cp:revision>
  <dcterms:created xsi:type="dcterms:W3CDTF">2012-12-23T00:19:59Z</dcterms:created>
  <dcterms:modified xsi:type="dcterms:W3CDTF">2016-08-28T00:01:22Z</dcterms:modified>
</cp:coreProperties>
</file>