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遵行主話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23-24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24-27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22-25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你們若愛我，就必遵守我的命令。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有了我的命令又遵守的，這人就是愛我的；愛我的必蒙我父愛他，我也要愛他，並且要向他顯現。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人若愛我，就必遵守我的道；我父也必愛他，並且我們要到他那裡去，與他同住。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不愛我的人就不遵守我的道。你們所聽見的道不是我的，乃是差我來之父的道。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所以，凡聽見我這話就去行的，好比一個聰明人，把房子蓋在磐石上；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雨淋，水沖，風吹，撞著那房子，房子總不倒塌，因為根基立在磐石上。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凡聽見我這話不去行的，好比一個無知的人，把房子蓋在沙土上；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雨淋，水沖，風吹，撞著那房子，房子就倒塌了，並且倒塌得很大。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只是你們要行道，不要單單聽道，自己欺哄自己。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因為聽道而不行道的，就像人對著鏡子看自己本來的面目，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看見，走後，隨即忘了他的相貌如何。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惟有詳細察看那全備，使人自由之律法的，並且時常如此，這人既不是聽了就忘，乃是實在行出來，就在他所行的事上必然得福。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319</Words>
  <Application>Microsoft Office PowerPoint</Application>
  <PresentationFormat>如螢幕大小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遵行主話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13</cp:revision>
  <dcterms:created xsi:type="dcterms:W3CDTF">2012-12-23T00:19:59Z</dcterms:created>
  <dcterms:modified xsi:type="dcterms:W3CDTF">2017-07-08T11:40:14Z</dcterms:modified>
</cp:coreProperties>
</file>