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8000" dirty="0" smtClean="0">
                <a:latin typeface="微軟正黑體" pitchFamily="34" charset="-120"/>
                <a:ea typeface="微軟正黑體" pitchFamily="34" charset="-120"/>
              </a:rPr>
              <a:t>的誡命</a:t>
            </a:r>
            <a:endParaRPr lang="en-US" alt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申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-32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；出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2-10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12-17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要將一切誡命、律例、典章傳給你；你要教訓他們，使他們在我賜他們為業的地上遵行。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』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所以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，你們要照耶和華你們神所吩咐的謹守遵行，不可偏離左右。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我、守我誡命的，我必向他們發慈愛，直到千代。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是耶和華你的神，曾將你從埃及地為奴之家領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出來。除了我以外，你不可有別的神。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為自己雕刻偶像，也不可做什麼形像彷彿上天、下地，和地底下、水中的百物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不可跪拜那些像，也不可事奉他，因為我耶和華你的神是忌邪的神。恨我的，我必追討他的罪，自父及子，直到三四代；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我、守我誡命的，我必向他們發慈愛，直到千代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妄稱耶和華你神的名；因為妄稱耶和華名的，耶和華必不以他為無罪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記念安息日，守為聖日。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六日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要勞碌做你一切的工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，但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第七日是向耶和華你神當守的安息日。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孝敬父母，使你的日子在耶和華你神所賜你的地上得以長久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殺人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不可姦淫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不可偷盜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。不可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作假見證陷害人。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不可貪戀人的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房屋；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不可貪戀人的妻子、僕婢、牛驢，並他一切所有的。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</TotalTime>
  <Words>322</Words>
  <Application>Microsoft Office PowerPoint</Application>
  <PresentationFormat>如螢幕大小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Oriel</vt:lpstr>
      <vt:lpstr>神的誡命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15</cp:revision>
  <dcterms:created xsi:type="dcterms:W3CDTF">2012-12-23T00:19:59Z</dcterms:created>
  <dcterms:modified xsi:type="dcterms:W3CDTF">2017-09-03T00:10:22Z</dcterms:modified>
</cp:coreProperties>
</file>