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7/23/2017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7/23/2017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7/23/2017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7/23/2017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7/23/2017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7/23/2017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 smtClean="0">
                <a:latin typeface="微軟正黑體" pitchFamily="34" charset="-120"/>
                <a:ea typeface="微軟正黑體" pitchFamily="34" charset="-120"/>
              </a:rPr>
              <a:t>智慧之言</a:t>
            </a:r>
            <a:endParaRPr lang="en-US" sz="8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詩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111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10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136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147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</a:t>
            </a:r>
            <a:endParaRPr lang="en-US" altLang="zh-CN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箴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7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13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14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19-22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5-8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10-11</a:t>
            </a:r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敬畏耶和華是智慧的開端；凡遵行他命令的是聰明人。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稱謝那用智慧造天的，因他的慈愛永遠長存。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我們的主為大，最有能力；他的智慧無法測度。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不要自以為有智慧；要敬畏耶和華，遠離惡事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得</a:t>
            </a:r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智慧，得聰明的，這人便為有福。因為得智慧勝過得銀子，其利益強如精金</a:t>
            </a:r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耶和華以智慧立地，以聰明定天，以知識使深淵裂開，使天空滴下甘露。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要</a:t>
            </a:r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謹守真智慧和謀略，不可使他離開你的眼目。這樣，他必作你的生命，頸項的美飾。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要得智慧，要得聰明，不可忘記，也不可偏離我口中的言語。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不可</a:t>
            </a:r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離棄智慧，智慧就護衛你；要愛他，他就保守你。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智慧為首；所以，要得智慧。在你一切所得之內必得聰明。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高舉智慧，他就使你高陞；懷抱智慧，他就使你尊榮</a:t>
            </a:r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要聽受我的言語，就必延年益壽。我已指教你走智慧的道，引導你行正直的路。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47</TotalTime>
  <Words>269</Words>
  <Application>Microsoft Office PowerPoint</Application>
  <PresentationFormat>如螢幕大小 (4:3)</PresentationFormat>
  <Paragraphs>15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Oriel</vt:lpstr>
      <vt:lpstr>智慧之言</vt:lpstr>
      <vt:lpstr>投影片 2</vt:lpstr>
      <vt:lpstr>投影片 3</vt:lpstr>
      <vt:lpstr>投影片 4</vt:lpstr>
      <vt:lpstr>投影片 5</vt:lpstr>
      <vt:lpstr>投影片 6</vt:lpstr>
      <vt:lpstr>投影片 7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User</cp:lastModifiedBy>
  <cp:revision>13</cp:revision>
  <dcterms:created xsi:type="dcterms:W3CDTF">2012-12-23T00:19:59Z</dcterms:created>
  <dcterms:modified xsi:type="dcterms:W3CDTF">2017-07-23T00:20:25Z</dcterms:modified>
</cp:coreProperties>
</file>