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獨一真神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；王上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59-61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29-31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我們知道偶像在世上算不得什麼，也知道神只有一位，再沒有別的神。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雖有稱為神的，或在天，或在地，就如那許多的神，許多的主；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然而我們只有一位神，就是父，萬物都本於他；我們也歸於他，並有一位主，就是耶穌基督，萬物都是藉著他有的；我們也是藉著他有的。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耶和華以色列的君，以色列的救贖主萬軍之耶和華如此說：我是首先的，我是末後的；除我以外再沒有真神。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願耶和華我們的神晝夜垂念，每日為他僕人與他民以色列伸冤，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使地上的萬民都知道惟獨耶和華是神，並無別神。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所以你們當向耶和華我們的神存誠實的心，遵行他的律例，謹守他的誡命。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以色列啊，你要聽，主我們神是獨一的主。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你要盡心、盡性、盡意、盡力愛主你的神。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其次就是說：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要愛人如己。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再沒有比這兩條誡命更大的了。」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261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獨一真神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9</cp:revision>
  <dcterms:created xsi:type="dcterms:W3CDTF">2012-12-23T00:19:59Z</dcterms:created>
  <dcterms:modified xsi:type="dcterms:W3CDTF">2017-12-16T02:57:07Z</dcterms:modified>
</cp:coreProperties>
</file>