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聖經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15-17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20-21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聖經能使你因信基督耶穌，有得救的智慧。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聖經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都是神所默示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的，於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教訓、督責、使人歸正、教導人學義都是有益的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叫屬神的人得以完全，預備行各樣的善事。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知道經上所有的預言沒有可隨私意解說的；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預言從來沒有出於人意的，乃是人被聖靈感動，說出神的話來。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的道是活潑的，是有功效的，比一切兩刃的劍更快，甚至魂與靈，骨節與骨髓，都能刺入、剖開，連心中的思念和主意都能辨明。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從前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所寫的聖經都是為教訓我們寫的，叫我們因聖經所生的忍耐和安慰可以得著盼望。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賜忍耐安慰的神叫你們彼此同心，效法基督耶穌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一心一口榮耀神我們主耶穌基督的父！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草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必枯乾，花必凋殘，因為耶和華的氣吹在其上；百姓誠然是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草。草必枯乾，花必凋殘，惟有我們神的話必永遠立定。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255</Words>
  <Application>Microsoft Office PowerPoint</Application>
  <PresentationFormat>如螢幕大小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聖經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16</cp:revision>
  <dcterms:created xsi:type="dcterms:W3CDTF">2012-12-23T00:19:59Z</dcterms:created>
  <dcterms:modified xsi:type="dcterms:W3CDTF">2017-11-04T03:12:35Z</dcterms:modified>
</cp:coreProperties>
</file>