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 smtClean="0">
                <a:latin typeface="微軟正黑體" pitchFamily="34" charset="-120"/>
                <a:ea typeface="微軟正黑體" pitchFamily="34" charset="-120"/>
              </a:rPr>
              <a:t>常常禱告</a:t>
            </a:r>
            <a:endParaRPr lang="en-US" sz="8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可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38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；太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7-11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；可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24-25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西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；弗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；彼前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總要警醒禱告，免得入了迷惑。你們心靈固然願意，肉體卻軟弱了。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你們祈求，就給你們；尋找，就尋見；叩門，就給你們開門。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因為凡祈求的，就得著；尋找的，就尋見；叩門的，就給他開門。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你們中間誰有兒子求餅，反給他石頭呢？求魚，反給他蛇呢？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你們雖然不好，尚且知道拿好東西給兒女，何況你們在天上的父，豈不更把好東西給求他的人嗎？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所以我告訴你們，凡你們禱告祈求的，無論是什麼，只要信是得著的，就必得著。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你們站著禱告的時候，若想起有人得罪你們，就當饒恕他，好叫你們在天上的父也饒恕你們的過犯。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你們要恆切禱告，在此警醒感恩。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靠著聖靈，隨時多方禱告祈求；並要在此警醒不倦，為眾聖徒祈求，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萬物的結局近了。所以，你們要謹慎自守，警醒禱告。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</TotalTime>
  <Words>256</Words>
  <Application>Microsoft Office PowerPoint</Application>
  <PresentationFormat>如螢幕大小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Oriel</vt:lpstr>
      <vt:lpstr>常常禱告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大唐</cp:lastModifiedBy>
  <cp:revision>9</cp:revision>
  <dcterms:created xsi:type="dcterms:W3CDTF">2012-12-09T00:24:41Z</dcterms:created>
  <dcterms:modified xsi:type="dcterms:W3CDTF">2017-11-18T02:39:32Z</dcterms:modified>
</cp:coreProperties>
</file>