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屬靈儆醒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12-14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；帖前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2-6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；提前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11-12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我心裡甚是憂傷，幾乎要死；你們在這裡等候，和我一同警醒。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黑夜已深，白晝將近；我們就當脫去暗昧的行為，帶上光明的兵器。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行事為人要端正，好像行在白晝。不可荒宴醉酒，不可好色邪蕩，不可爭競嫉妒；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總要披戴主耶穌基督，不要為肉體安排，去放縱私慾。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因為你們自己明明曉得，主的日子來到，好像夜間的賊一樣。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人正說「平安穩妥」的時候，災禍忽然臨到他們，如同產難臨到懷胎的婦人一樣。他們絕不能逃脫。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你們卻不在黑暗裡，叫那日子臨到你們像賊一樣。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你們都是光明之子，都是白晝之子。我們不是屬黑夜的，也不是屬幽暗的。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所以我們不要睡覺像別人一樣，總要警醒謹守。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總要警醒禱告，免得入了迷惑。你們心靈固然願意，肉體卻軟弱了。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但你這屬神的人要逃避這些事，追求公義、敬虔、信心、愛心、忍耐、溫柔。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你要為真道打那美好的仗，持定永生。你為此被召，也在許多見證人面前，已經作了那美好的見證。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292</Words>
  <Application>Microsoft Office PowerPoint</Application>
  <PresentationFormat>如螢幕大小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屬靈儆醒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18</cp:revision>
  <dcterms:created xsi:type="dcterms:W3CDTF">2012-12-23T00:19:59Z</dcterms:created>
  <dcterms:modified xsi:type="dcterms:W3CDTF">2017-09-09T01:30:06Z</dcterms:modified>
</cp:coreProperties>
</file>