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忠心到底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45-47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57-58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你務要至死忠心，我就賜給你那生命的冠冕。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誰是忠心有見識的僕人，為主人所派，管理家裡的人，按時分糧給他們呢？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主人來到，看見他這樣行那僕人就有福了。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我實在告訴你們，主人要派他管理一切所有的。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人在最小的事上忠心，在大事上也忠心；在最小的事上不義，在大事上也不義。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倘若你們在不義的錢財上不忠心，誰還把那真實的錢財托付你們呢？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倘若你們在別人的東西上不忠心，誰還把你們自己的東西給你們呢？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一個僕人不能事奉兩個主；不是惡這個愛那個，就是重這個輕那個。你們不能又事奉神，又事奉瑪門。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感謝神，使我們藉著我們的主耶穌基督得勝。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</TotalTime>
  <Words>244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忠心到底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21</cp:revision>
  <dcterms:created xsi:type="dcterms:W3CDTF">2012-12-23T00:19:59Z</dcterms:created>
  <dcterms:modified xsi:type="dcterms:W3CDTF">2017-07-16T00:07:55Z</dcterms:modified>
</cp:coreProperties>
</file>