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管家職分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務要傳道，無論得時不得時，總要專心；並用百般的忍耐，各樣的教訓，責備人、警戒人、勸勉人。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因為時候要到，人必厭煩純正的道理，耳朵發癢，就隨從自己的情慾，增添好些師傅，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並且掩耳不聽真道，偏向荒渺的言語。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你卻要凡事謹慎，忍受苦難，作傳道的工夫，盡你的職分。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監督既是神的管家，必須無可指責，不任性，不暴躁，不因酒滋事，不打人，不貪無義之財。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樂意接待遠人，好善，莊重，公平，聖潔自持。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堅守所教真實的道理，就能將純正的教訓勸化人，又能把爭辯的人駁倒了。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人在最小的事上忠心，在大事上也忠心；在最小的事上不義，在大事上也不義。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倘若你們在不義的錢財上不忠心，誰還把那真實的錢財托付你們呢？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倘若你們在別人的東西上不忠心，誰還把你們自己的東西給你們呢？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一個僕人不能事奉兩個主；不是惡這個愛那個，就是重這個輕那個。你們不能又事奉神，又事奉瑪門。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所求於管家的，是要他有忠心。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304</Words>
  <Application>Microsoft Office PowerPoint</Application>
  <PresentationFormat>如螢幕大小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管家職分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User</cp:lastModifiedBy>
  <cp:revision>21</cp:revision>
  <dcterms:created xsi:type="dcterms:W3CDTF">2012-12-23T00:19:59Z</dcterms:created>
  <dcterms:modified xsi:type="dcterms:W3CDTF">2017-09-16T04:49:33Z</dcterms:modified>
</cp:coreProperties>
</file>