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8000" dirty="0" smtClean="0">
                <a:latin typeface="微軟正黑體" pitchFamily="34" charset="-120"/>
                <a:ea typeface="微軟正黑體" pitchFamily="34" charset="-120"/>
              </a:rPr>
              <a:t>管理財物</a:t>
            </a:r>
            <a:endParaRPr lang="en-US" sz="8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瑪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；路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16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；太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25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29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林前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；林後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7-9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12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萬軍之耶和華說：你們要將當納的十分之一全然送入倉庫，使我家有糧，以此試試我，是否為你們敞開天上的窗戶，傾福與你們，甚至無處可容。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人在最小的事上忠心，在大事上也忠心；在最小的事上不義，在大事上也不義。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因為凡有的，還要加給他，叫他有餘；沒有的，連他所有的也要奪過來。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所求於管家的，是要他有忠心。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你們既然在信心、口才、知識、熱心，和待我們的愛心上，都格外顯出滿足來，就當在這慈惠的事上也格外顯出滿足來。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我說這話，不是吩咐你們，乃是藉著別人的熱心試驗你們愛心的實在。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你們知道我們主耶穌基督的恩典：他本來富足，卻為你們成了貧窮，叫你們因他的貧窮，可以成為富足。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因為人若有願做的心，必蒙悅納，乃是照他所有的，並不是照他所無的。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59</TotalTime>
  <Words>258</Words>
  <Application>Microsoft Office PowerPoint</Application>
  <PresentationFormat>如螢幕大小 (4:3)</PresentationFormat>
  <Paragraphs>11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Oriel</vt:lpstr>
      <vt:lpstr>管理財物</vt:lpstr>
      <vt:lpstr>投影片 2</vt:lpstr>
      <vt:lpstr>投影片 3</vt:lpstr>
      <vt:lpstr>投影片 4</vt:lpstr>
      <vt:lpstr>投影片 5</vt:lpstr>
      <vt:lpstr>投影片 6</vt:lpstr>
      <vt:lpstr>投影片 7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大唐</cp:lastModifiedBy>
  <cp:revision>10</cp:revision>
  <dcterms:created xsi:type="dcterms:W3CDTF">2012-12-23T00:19:59Z</dcterms:created>
  <dcterms:modified xsi:type="dcterms:W3CDTF">2018-08-11T10:03:15Z</dcterms:modified>
</cp:coreProperties>
</file>