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主的僕人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提後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20-26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我兒啊，你要在基督耶穌的恩典上剛強起來。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你在許多見證人面前聽見我所教訓的，也要交託那忠心能教導別人的人。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你要和我同受苦難，好像基督耶穌的精兵。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你當竭力在神面前得蒙喜悅，作無愧的工人，按著正意分解真理的道。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在大戶人家，不但有金器銀器，也有木器瓦器；有作為貴重的，有作為卑賤的。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人若自潔，脫離卑賤的事，就必作貴重的器皿，成為聖潔，合乎主用，預備行各樣的善事。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你要逃避少年的私慾，同那清心禱告主的人追求公義、信德、仁愛、和平。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惟有那愚拙無學問的辯論，總要棄絕，因為知道這等事是起爭競的。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然而主的僕人不可爭競，只要溫溫和和的待眾人，善於教導，存心忍耐，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用溫柔勸戒那抵擋的人；或者神給他們悔改的心，可以明白真道，叫他們這已經被魔鬼任意擄去的，可以醒悟，脫離他的網羅。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251</Words>
  <Application>Microsoft Office PowerPoint</Application>
  <PresentationFormat>如螢幕大小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主的僕人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17</cp:revision>
  <dcterms:created xsi:type="dcterms:W3CDTF">2012-12-23T00:19:59Z</dcterms:created>
  <dcterms:modified xsi:type="dcterms:W3CDTF">2018-04-29T00:44:56Z</dcterms:modified>
</cp:coreProperties>
</file>