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靠主得勝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詩</a:t>
            </a:r>
            <a:r>
              <a:rPr lang="en-US" altLang="zh-CN" dirty="0" smtClean="0"/>
              <a:t>33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16-18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24-25</a:t>
            </a:r>
            <a:r>
              <a:rPr lang="zh-CN" altLang="en-US" dirty="0" smtClean="0"/>
              <a:t>；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37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林前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55-57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君王不能因兵多得勝；勇士不能因力大得救。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靠馬得救是枉然的；馬也不能因力大救人。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耶和華的眼目看顧敬畏他的人和仰望他慈愛的人，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我也知道在我裡頭，就是我肉體之中，沒有良善。因為，立志為善由得我，只是行出來由不得我。</a:t>
            </a:r>
            <a:endParaRPr lang="en-US" altLang="zh-TW" sz="5400" b="1" dirty="0" smtClean="0"/>
          </a:p>
          <a:p>
            <a:r>
              <a:rPr lang="zh-TW" altLang="en-US" sz="5400" dirty="0" smtClean="0"/>
              <a:t>我真是苦啊！誰能救我脫離這取死的身體呢？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感謝神，靠著我們的主耶穌基督就能脫離了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  <a:p>
            <a:r>
              <a:rPr lang="zh-TW" altLang="en-US" sz="5400" dirty="0" smtClean="0"/>
              <a:t>既是這樣，還有什麼說的呢？神若幫助我們，誰能敵擋我們呢</a:t>
            </a:r>
            <a:r>
              <a:rPr lang="zh-TW" altLang="en-US" sz="5400" dirty="0" smtClean="0"/>
              <a:t>？</a:t>
            </a:r>
            <a:endParaRPr lang="en-US" altLang="zh-TW" sz="5400" dirty="0" smtClean="0"/>
          </a:p>
          <a:p>
            <a:r>
              <a:rPr lang="zh-TW" altLang="en-US" sz="5400" b="1" dirty="0" smtClean="0"/>
              <a:t>然而，靠著愛我們的主，在這一切的事上已經得勝有餘</a:t>
            </a:r>
            <a:r>
              <a:rPr lang="zh-TW" altLang="en-US" sz="5400" b="1" smtClean="0"/>
              <a:t>了</a:t>
            </a:r>
            <a:r>
              <a:rPr lang="zh-TW" altLang="en-US" sz="5400" b="1" smtClean="0"/>
              <a:t>。</a:t>
            </a:r>
            <a:endParaRPr lang="en-US" altLang="zh-TW" sz="5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死</a:t>
            </a:r>
            <a:r>
              <a:rPr lang="zh-TW" altLang="en-US" sz="5400" dirty="0" smtClean="0"/>
              <a:t>啊！你得勝的權勢在那裡？死啊！你的毒鉤在那裡？</a:t>
            </a:r>
          </a:p>
          <a:p>
            <a:r>
              <a:rPr lang="zh-TW" altLang="en-US" sz="5400" b="1" dirty="0" smtClean="0"/>
              <a:t>死的毒鉤就是罪，罪的權勢就是律法。感謝神，使我們藉著我們的主耶穌基督得勝。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</TotalTime>
  <Words>214</Words>
  <Application>Microsoft Office PowerPoint</Application>
  <PresentationFormat>如螢幕大小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靠主得勝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16</cp:revision>
  <dcterms:created xsi:type="dcterms:W3CDTF">2012-12-23T00:19:59Z</dcterms:created>
  <dcterms:modified xsi:type="dcterms:W3CDTF">2015-01-18T12:46:52Z</dcterms:modified>
</cp:coreProperties>
</file>