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真正勝利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37-39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凡信耶穌是基督的，都是從神而生，凡愛生他之神的，也必愛從神生的。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我們若愛神，又遵守他的誡命，從此就知道我們愛神的兒女。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我們遵守神的誡命，這就是愛他了，並且他的誡命不是難守的。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因為凡從神生的，就勝過世界；使我們勝了世界的，就是我們的信心。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勝過世界的是誰呢？不是那信耶穌是神兒子的嗎？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誰能使我們與基督的愛隔絕呢？難道是患難嗎？是困苦嗎？是逼迫嗎？是飢餓嗎？是赤身露體嗎？是危險嗎？是刀劍嗎？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然而，靠著愛我們的主，在這一切的事上已經得勝有餘了。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因為我深信無論是死，是生，是天使，是掌權的，是有能的，是現在的事，是將來的事，是高處的，是低處的，是別的受造之物，都不能叫我們與神的愛隔絕；這愛是在我們的主基督耶穌裡的。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255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真正勝利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12</cp:revision>
  <dcterms:created xsi:type="dcterms:W3CDTF">2012-12-23T00:19:59Z</dcterms:created>
  <dcterms:modified xsi:type="dcterms:W3CDTF">2013-06-29T13:31:36Z</dcterms:modified>
</cp:coreProperties>
</file>