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主是力量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詩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1-8</a:t>
            </a:r>
            <a:r>
              <a:rPr lang="zh-CN" altLang="en-US" dirty="0" smtClean="0"/>
              <a:t>，</a:t>
            </a:r>
            <a:r>
              <a:rPr lang="en-US" altLang="zh-CN" smtClean="0"/>
              <a:t>13</a:t>
            </a:r>
            <a:r>
              <a:rPr lang="en-US" altLang="zh-CN" dirty="0" smtClean="0"/>
              <a:t>-</a:t>
            </a:r>
            <a:r>
              <a:rPr lang="en-US" altLang="zh-CN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耶和華</a:t>
            </a:r>
            <a:r>
              <a:rPr lang="zh-TW" altLang="en-US" sz="5400" dirty="0" smtClean="0"/>
              <a:t>是我的亮光，是我的拯救，我還怕誰呢？耶和華是我性命的</a:t>
            </a:r>
            <a:r>
              <a:rPr lang="zh-TW" altLang="en-US" sz="5400" dirty="0" smtClean="0"/>
              <a:t>保障，我還懼誰呢？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那作惡的就是我的仇敵，前來吃我肉的時候就絆跌仆倒。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雖</a:t>
            </a:r>
            <a:r>
              <a:rPr lang="zh-TW" altLang="en-US" sz="5400" dirty="0" smtClean="0"/>
              <a:t>有軍兵安營攻擊我，我的心也不害怕；雖然興起刀兵攻擊我，我必仍舊安穩。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有</a:t>
            </a:r>
            <a:r>
              <a:rPr lang="zh-TW" altLang="en-US" sz="5400" b="1" dirty="0" smtClean="0"/>
              <a:t>一件事，我曾求耶和華，我仍要尋求：就是一生一世住在耶和華的殿中，瞻仰他的榮美，在他的殿裡求問。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因為</a:t>
            </a:r>
            <a:r>
              <a:rPr lang="zh-TW" altLang="en-US" sz="5400" dirty="0" smtClean="0"/>
              <a:t>我遭遇患難，他必暗暗的保守我；在他亭子裡，把我藏在他帳幕的隱密處，將我高舉在磐石上。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現在</a:t>
            </a:r>
            <a:r>
              <a:rPr lang="zh-TW" altLang="en-US" sz="5400" b="1" dirty="0" smtClean="0"/>
              <a:t>我得以昂首，高過四面的仇敵。我要在他的帳幕裡歡然獻祭；我要唱詩歌頌耶和華。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耶和華</a:t>
            </a:r>
            <a:r>
              <a:rPr lang="zh-TW" altLang="en-US" sz="5400" dirty="0" smtClean="0"/>
              <a:t>啊，我用聲音呼籲的時候，求你垂聽；並求你憐恤我，應允我。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你</a:t>
            </a:r>
            <a:r>
              <a:rPr lang="zh-TW" altLang="en-US" sz="5400" b="1" dirty="0" smtClean="0"/>
              <a:t>說：你們當尋求我的面。那時我心向你說：耶和華啊，你的面我正要尋求。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</a:t>
            </a:r>
            <a:r>
              <a:rPr lang="zh-TW" altLang="en-US" sz="5400" dirty="0" smtClean="0"/>
              <a:t>若不信在活人之地得見耶和華的恩惠，就早已喪膽了。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要</a:t>
            </a:r>
            <a:r>
              <a:rPr lang="zh-TW" altLang="en-US" sz="5400" b="1" dirty="0" smtClean="0"/>
              <a:t>等候耶和華！當壯膽，堅固你的心！我再說，要等候耶和華！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277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主是力量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14</cp:revision>
  <dcterms:created xsi:type="dcterms:W3CDTF">2012-12-23T00:19:59Z</dcterms:created>
  <dcterms:modified xsi:type="dcterms:W3CDTF">2015-01-31T23:54:03Z</dcterms:modified>
</cp:coreProperties>
</file>