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4BC4726-2204-402F-8651-3DE2807316DF}" type="datetimeFigureOut">
              <a:rPr lang="en-US" smtClean="0"/>
              <a:pPr/>
              <a:t>7/2/2017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4BC4726-2204-402F-8651-3DE2807316DF}" type="datetimeFigureOut">
              <a:rPr lang="en-US" smtClean="0"/>
              <a:pPr/>
              <a:t>7/2/2017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4BC4726-2204-402F-8651-3DE2807316DF}" type="datetimeFigureOut">
              <a:rPr lang="en-US" smtClean="0"/>
              <a:pPr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7/2/2017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7/2/2017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4BC4726-2204-402F-8651-3DE2807316DF}" type="datetimeFigureOut">
              <a:rPr lang="en-US" smtClean="0"/>
              <a:pPr/>
              <a:t>7/2/2017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7/2/2017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4BC4726-2204-402F-8651-3DE2807316DF}" type="datetimeFigureOut">
              <a:rPr lang="en-US" smtClean="0"/>
              <a:pPr/>
              <a:t>7/2/2017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4BC4726-2204-402F-8651-3DE2807316DF}" type="datetimeFigureOut">
              <a:rPr lang="en-US" smtClean="0"/>
              <a:pPr/>
              <a:t>7/2/2017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4BC4726-2204-402F-8651-3DE2807316DF}" type="datetimeFigureOut">
              <a:rPr lang="en-US" smtClean="0"/>
              <a:pPr/>
              <a:t>7/2/2017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800" dirty="0" smtClean="0"/>
              <a:t>信靠順服</a:t>
            </a:r>
            <a:endParaRPr lang="en-US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撒上</a:t>
            </a:r>
            <a:r>
              <a:rPr lang="en-US" altLang="zh-CN" dirty="0" smtClean="0"/>
              <a:t>15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22</a:t>
            </a:r>
            <a:r>
              <a:rPr lang="zh-CN" altLang="en-US" dirty="0" smtClean="0"/>
              <a:t>；羅</a:t>
            </a:r>
            <a:r>
              <a:rPr lang="en-US" altLang="zh-CN" dirty="0" smtClean="0"/>
              <a:t>6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15-16</a:t>
            </a:r>
            <a:r>
              <a:rPr lang="zh-CN" altLang="en-US" dirty="0" smtClean="0"/>
              <a:t>；來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</a:t>
            </a:r>
            <a:r>
              <a:rPr lang="en-US" altLang="zh-CN" dirty="0" smtClean="0"/>
              <a:t>7-9</a:t>
            </a:r>
          </a:p>
          <a:p>
            <a:r>
              <a:rPr lang="zh-CN" altLang="en-US" dirty="0" smtClean="0"/>
              <a:t>詩</a:t>
            </a:r>
            <a:r>
              <a:rPr lang="en-US" altLang="zh-CN" dirty="0" smtClean="0"/>
              <a:t>37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7</a:t>
            </a:r>
            <a:r>
              <a:rPr lang="zh-CN" altLang="en-US" dirty="0" smtClean="0"/>
              <a:t>；</a:t>
            </a:r>
            <a:r>
              <a:rPr lang="en-US" altLang="zh-CN" dirty="0" smtClean="0"/>
              <a:t>39</a:t>
            </a:r>
            <a:r>
              <a:rPr lang="zh-CN" altLang="en-US" dirty="0" smtClean="0"/>
              <a:t>：</a:t>
            </a:r>
            <a:r>
              <a:rPr lang="en-US" altLang="zh-CN" dirty="0" smtClean="0"/>
              <a:t>9</a:t>
            </a:r>
            <a:r>
              <a:rPr lang="zh-CN" altLang="en-US" dirty="0" smtClean="0"/>
              <a:t>，</a:t>
            </a:r>
            <a:r>
              <a:rPr lang="en-US" altLang="zh-CN" dirty="0" smtClean="0"/>
              <a:t>7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5400" dirty="0" smtClean="0"/>
              <a:t>撒母耳說：耶和華喜悅燔祭和平安祭，豈如喜悅人聽從他的話呢？聽命勝於獻祭；順從勝於公羊的脂油</a:t>
            </a:r>
            <a:r>
              <a:rPr lang="zh-TW" altLang="en-US" sz="5400" dirty="0" smtClean="0"/>
              <a:t>。</a:t>
            </a:r>
            <a:endParaRPr lang="en-US" altLang="zh-TW" sz="5400" dirty="0" smtClean="0"/>
          </a:p>
          <a:p>
            <a:r>
              <a:rPr lang="zh-TW" altLang="en-US" sz="5400" b="1" dirty="0" smtClean="0"/>
              <a:t>這卻怎麼樣呢？我們在恩典之下，不在律法之下，就可以犯罪嗎？斷乎不可！</a:t>
            </a:r>
            <a:endParaRPr lang="en-US" altLang="zh-TW" sz="5400" b="1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5400" dirty="0" smtClean="0"/>
              <a:t>豈不曉得你們獻上自己作奴僕，順從誰，就作誰的奴僕嗎？或作罪的奴僕，以至於死；或作順命的奴僕，以至成義</a:t>
            </a:r>
            <a:r>
              <a:rPr lang="zh-TW" altLang="en-US" sz="5400" dirty="0" smtClean="0"/>
              <a:t>。</a:t>
            </a:r>
            <a:endParaRPr lang="en-US" altLang="zh-TW" sz="5400" b="1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5400" b="1" dirty="0" smtClean="0"/>
              <a:t>基督在肉體的時候，既大聲哀哭，流淚禱告，懇求那能救他免死的主，就因他的虔誠蒙了應允</a:t>
            </a:r>
            <a:r>
              <a:rPr lang="zh-TW" altLang="en-US" sz="5400" b="1" dirty="0" smtClean="0"/>
              <a:t>。</a:t>
            </a:r>
            <a:endParaRPr lang="en-US" altLang="zh-TW" sz="5400" b="1" dirty="0" smtClean="0"/>
          </a:p>
          <a:p>
            <a:r>
              <a:rPr lang="zh-TW" altLang="en-US" sz="5400" dirty="0" smtClean="0"/>
              <a:t>他</a:t>
            </a:r>
            <a:r>
              <a:rPr lang="zh-TW" altLang="en-US" sz="5400" dirty="0" smtClean="0"/>
              <a:t>雖然為兒子，還是因所受的苦難學了順從。</a:t>
            </a:r>
            <a:endParaRPr lang="en-US" altLang="zh-TW" sz="5400" b="1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5400" b="1" dirty="0" smtClean="0"/>
              <a:t>他既得以完全，就為凡順從他的人成了永遠得救的根源</a:t>
            </a:r>
            <a:r>
              <a:rPr lang="zh-TW" altLang="en-US" sz="5400" b="1" dirty="0" smtClean="0"/>
              <a:t>、</a:t>
            </a:r>
            <a:endParaRPr lang="en-US" altLang="zh-TW" sz="5400" b="1" dirty="0" smtClean="0"/>
          </a:p>
          <a:p>
            <a:r>
              <a:rPr lang="zh-TW" altLang="en-US" sz="5400" dirty="0" smtClean="0"/>
              <a:t>你當倚靠耶和華而行善，住在地上，以他的信實為糧</a:t>
            </a:r>
            <a:r>
              <a:rPr lang="zh-TW" altLang="en-US" sz="5400" dirty="0" smtClean="0"/>
              <a:t>；</a:t>
            </a:r>
            <a:endParaRPr lang="en-US" altLang="zh-TW" sz="5400" dirty="0" smtClean="0"/>
          </a:p>
          <a:p>
            <a:r>
              <a:rPr lang="zh-TW" altLang="en-US" sz="5400" b="1" dirty="0" smtClean="0"/>
              <a:t>當將你的事交託耶和華，並倚靠他，他就必成全</a:t>
            </a:r>
            <a:r>
              <a:rPr lang="zh-TW" altLang="en-US" sz="5400" b="1" dirty="0" smtClean="0"/>
              <a:t>。</a:t>
            </a:r>
            <a:endParaRPr lang="en-US" altLang="zh-TW" sz="5400" b="1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5400" dirty="0" smtClean="0"/>
              <a:t>你當默然倚靠耶和華，耐性等候他；不要因那道路通達的和那惡謀成就的心懷不平</a:t>
            </a:r>
            <a:r>
              <a:rPr lang="zh-TW" altLang="en-US" sz="5400" dirty="0" smtClean="0"/>
              <a:t>。</a:t>
            </a:r>
            <a:endParaRPr lang="en-US" altLang="zh-TW" sz="5400" dirty="0" smtClean="0"/>
          </a:p>
          <a:p>
            <a:r>
              <a:rPr lang="zh-TW" altLang="en-US" sz="5400" b="1" dirty="0" smtClean="0"/>
              <a:t>因我所遭遇的是出於你，我就默然不語</a:t>
            </a:r>
            <a:r>
              <a:rPr lang="zh-TW" altLang="en-US" sz="5400" b="1" dirty="0" smtClean="0"/>
              <a:t>。</a:t>
            </a:r>
            <a:r>
              <a:rPr lang="zh-TW" altLang="en-US" sz="5400" b="1" dirty="0" smtClean="0"/>
              <a:t>主啊，如今我等什麼呢？我的指望在乎你！</a:t>
            </a:r>
            <a:endParaRPr lang="en-US" altLang="zh-TW" sz="5400" b="1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20</TotalTime>
  <Words>286</Words>
  <Application>Microsoft Office PowerPoint</Application>
  <PresentationFormat>如螢幕大小 (4:3)</PresentationFormat>
  <Paragraphs>13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Oriel</vt:lpstr>
      <vt:lpstr>信靠順服</vt:lpstr>
      <vt:lpstr>投影片 2</vt:lpstr>
      <vt:lpstr>投影片 3</vt:lpstr>
      <vt:lpstr>投影片 4</vt:lpstr>
      <vt:lpstr>投影片 5</vt:lpstr>
      <vt:lpstr>投影片 6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切實相愛</dc:title>
  <dc:creator>Microsoft Windows</dc:creator>
  <cp:lastModifiedBy>User</cp:lastModifiedBy>
  <cp:revision>8</cp:revision>
  <dcterms:created xsi:type="dcterms:W3CDTF">2012-12-09T00:24:41Z</dcterms:created>
  <dcterms:modified xsi:type="dcterms:W3CDTF">2017-07-01T23:54:55Z</dcterms:modified>
</cp:coreProperties>
</file>