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smtClean="0">
                <a:latin typeface="微軟正黑體" pitchFamily="34" charset="-120"/>
                <a:ea typeface="微軟正黑體" pitchFamily="34" charset="-120"/>
              </a:rPr>
              <a:t>信心的挑戰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-22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39-40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1-2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伯拉罕因著信，被試驗的時候，就把以撒獻上；這便是那歡喜領受應許的，將自己獨生的兒子獻上。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論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到這兒子，曾有話說：「從以撒生的才要稱為你的後裔。」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以為神還能叫人從死裡復活；他也彷彿從死中得回他的兒子來。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撒因著信，就指著將來的事給雅各、以掃祝福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。 </a:t>
            </a:r>
            <a:endParaRPr lang="zh-TW" altLang="en-US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雅各因著信，臨死的時候，給約瑟的兩個兒子各自祝福，扶著杖頭敬拜神。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瑟因著信，臨終的時候，提到以色列族將來要出埃及，並為自己的骸骨留下遺命。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這些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人都是因信得了美好的證據，卻仍未得著所應許的；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神給我們預備了更美的事，叫他們若不與我們同得，就不能完全。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既有這許多的見證人，如同雲彩圍著我們，就當放下各樣的重擔，脫去容易纏累我們的罪，存心忍耐，奔那擺在我們前頭的路程，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仰望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為我們信心創始成終的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耶穌。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他因那擺在前面的喜樂，就輕看羞辱，忍受了十字架的苦難，便坐在神寶座的右邊。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292</Words>
  <Application>Microsoft Office PowerPoint</Application>
  <PresentationFormat>如螢幕大小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信心的挑戰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14</cp:revision>
  <dcterms:created xsi:type="dcterms:W3CDTF">2012-12-09T00:24:41Z</dcterms:created>
  <dcterms:modified xsi:type="dcterms:W3CDTF">2018-05-12T04:34:22Z</dcterms:modified>
</cp:coreProperties>
</file>