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>
                <a:latin typeface="微軟正黑體" pitchFamily="34" charset="-120"/>
                <a:ea typeface="微軟正黑體" pitchFamily="34" charset="-120"/>
              </a:rPr>
              <a:t>神必安慰</a:t>
            </a:r>
            <a:endParaRPr lang="en-US" sz="8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賽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；詩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；約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；林後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你們的神說：你們要安慰，安慰我的百姓。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但那等候耶和華的必從新得力。他們必如鷹展翅上騰；他們奔跑卻不困倦，行走卻不疲乏。</a:t>
            </a:r>
            <a:endParaRPr lang="zh-TW" altLang="en-US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耶和華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是我的牧者，我必不至缺乏。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使我躺臥在青草地上，領我在可安歇的水邊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他使我的靈魂甦醒，為自己的名引導我走義路。 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雖然行過死蔭的幽谷，也不怕遭害，因為你與我同在；你的杖，你的竿，都安慰我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你們心裡不要憂愁；你們信神，也當信我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不撇下你們為孤兒，我必到你們這裡來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我要求父，父就另外賜給你們一位保惠師，叫他永遠與你們同在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頌讚歸與我們的主耶穌基督的父神，就是發慈悲的父，賜各樣安慰的神。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</TotalTime>
  <Words>228</Words>
  <Application>Microsoft Office PowerPoint</Application>
  <PresentationFormat>如螢幕大小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神必安慰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大唐</cp:lastModifiedBy>
  <cp:revision>16</cp:revision>
  <dcterms:created xsi:type="dcterms:W3CDTF">2012-12-09T00:24:41Z</dcterms:created>
  <dcterms:modified xsi:type="dcterms:W3CDTF">2018-07-14T02:20:25Z</dcterms:modified>
</cp:coreProperties>
</file>