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道成肉身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11-14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太初有道，道與神同在，道就是神。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這道太初與神同在。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萬物是藉著他造的；凡被造的，沒有一樣不是藉著他造的。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生命在他裡頭，這生命就是人的光。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他到自己的地方來，自己的人倒不接待他。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凡接待他的，就是信他名的人，他就賜他們權柄，作神的兒女。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>
                <a:latin typeface="微軟正黑體" pitchFamily="34" charset="-120"/>
                <a:ea typeface="微軟正黑體" pitchFamily="34" charset="-120"/>
              </a:rPr>
              <a:t>Joh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1:13  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這等人不是從血氣生的，不是從情慾生的，也不是從人意生的，乃是從神生的。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道成了肉身，住在我們中間，充充滿滿的有恩典有真理。我們也見過他的榮光，正是父獨生子的榮光。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</TotalTime>
  <Words>167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道成肉身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19</cp:revision>
  <dcterms:created xsi:type="dcterms:W3CDTF">2012-12-23T00:19:59Z</dcterms:created>
  <dcterms:modified xsi:type="dcterms:W3CDTF">2017-12-10T00:13:57Z</dcterms:modified>
</cp:coreProperties>
</file>