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不要愁煩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詩</a:t>
            </a:r>
            <a:r>
              <a:rPr lang="en-US" altLang="zh-CN" dirty="0" smtClean="0"/>
              <a:t>37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2-11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不要</a:t>
            </a:r>
            <a:r>
              <a:rPr lang="zh-TW" altLang="en-US" sz="5400" dirty="0" smtClean="0"/>
              <a:t>為作惡的心懷不平，也不要向那行不義的生出嫉妒。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因為</a:t>
            </a:r>
            <a:r>
              <a:rPr lang="zh-TW" altLang="en-US" sz="5400" b="1" dirty="0" smtClean="0"/>
              <a:t>他們如草快被割下，又如青菜快要枯乾。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zh-TW" altLang="en-US" sz="5400" dirty="0" smtClean="0"/>
              <a:t>你當倚靠耶和華而行善，住在地上，以他的信實為糧；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又要</a:t>
            </a:r>
            <a:r>
              <a:rPr lang="zh-TW" altLang="en-US" sz="5400" b="1" dirty="0" smtClean="0"/>
              <a:t>以耶和華為樂，他就將你心裡所求的賜給你。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當將你的事交託耶和華，並倚靠他，他就必成全。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他</a:t>
            </a:r>
            <a:r>
              <a:rPr lang="zh-TW" altLang="en-US" sz="5400" b="1" dirty="0" smtClean="0"/>
              <a:t>要使你的公義如光發出，使你的公平明如正午。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zh-TW" altLang="en-US" sz="5400" dirty="0" smtClean="0"/>
              <a:t>你當默然倚靠耶和華，耐性等候他；不要因那道路通達的和那惡謀成就的心懷不平。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 smtClean="0"/>
              <a:t>當止住怒氣，離棄忿怒；不要心懷不平，以致作惡。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因為</a:t>
            </a:r>
            <a:r>
              <a:rPr lang="zh-TW" altLang="en-US" sz="5400" dirty="0" smtClean="0"/>
              <a:t>作惡的必被剪除；惟有等候耶和華的必承受地土。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還有</a:t>
            </a:r>
            <a:r>
              <a:rPr lang="zh-TW" altLang="en-US" sz="5400" b="1" dirty="0" smtClean="0"/>
              <a:t>片時，惡人要歸於無有；你就是細察他的住處也要歸於無有。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但</a:t>
            </a:r>
            <a:r>
              <a:rPr lang="zh-TW" altLang="en-US" sz="5400" dirty="0" smtClean="0"/>
              <a:t>謙卑人必承受地土，以豐盛的平安為樂。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zh-TW" altLang="en-US" sz="5400" b="1" dirty="0" smtClean="0"/>
              <a:t>耶和華幫助他們，解救他們；他解救他們脫離惡人，把他們救出來，因為他們投靠他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232</Words>
  <Application>Microsoft Office PowerPoint</Application>
  <PresentationFormat>如螢幕大小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不要愁煩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DAIDUONG</cp:lastModifiedBy>
  <cp:revision>6</cp:revision>
  <dcterms:created xsi:type="dcterms:W3CDTF">2012-12-09T00:24:41Z</dcterms:created>
  <dcterms:modified xsi:type="dcterms:W3CDTF">2013-09-08T00:22:07Z</dcterms:modified>
</cp:coreProperties>
</file>