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彼此饒恕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太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21-22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22-24</a:t>
            </a:r>
            <a:r>
              <a:rPr lang="zh-CN" altLang="en-US" dirty="0" smtClean="0"/>
              <a:t>；路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37</a:t>
            </a:r>
          </a:p>
          <a:p>
            <a:r>
              <a:rPr lang="zh-CN" altLang="en-US" dirty="0" smtClean="0"/>
              <a:t>太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14-15</a:t>
            </a:r>
            <a:r>
              <a:rPr lang="zh-CN" altLang="en-US" dirty="0" smtClean="0"/>
              <a:t>；西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；詩</a:t>
            </a:r>
            <a:r>
              <a:rPr lang="en-US" altLang="zh-CN" dirty="0" smtClean="0"/>
              <a:t>183</a:t>
            </a:r>
            <a:r>
              <a:rPr lang="zh-CN" altLang="en-US" dirty="0" smtClean="0"/>
              <a:t>：</a:t>
            </a:r>
            <a:r>
              <a:rPr lang="en-US" altLang="zh-CN" smtClean="0"/>
              <a:t>1-2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那時，彼得進前來，對耶穌說：「主啊，我弟兄得罪我，我當饒恕他幾次呢？到七次可以嗎？」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耶穌說：「我對你說，不是到七次，乃是到七十個七次。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只是我告訴你們：凡向弟兄動怒的，難免受審判；凡罵弟兄是拉加的，難免公會的審斷；凡罵弟兄是魔利的，難免地獄的火。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所以，你在祭壇上獻禮物的時候，若想起弟兄向你懷怨，就把禮物留在壇前，先去同弟兄和好，然後來獻禮物。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你們不要論斷人，就不被論斷；你們不要定人的罪，就不被定罪；你們要饒恕人，就必蒙饒恕；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 smtClean="0"/>
              <a:t>你們饒恕人的過犯，你們的天父也必饒恕你們的過犯；</a:t>
            </a:r>
            <a:endParaRPr lang="en-US" altLang="zh-TW" sz="5400" b="1" dirty="0" smtClean="0"/>
          </a:p>
          <a:p>
            <a:r>
              <a:rPr lang="zh-TW" altLang="en-US" sz="5400" dirty="0" smtClean="0"/>
              <a:t>你們不饒恕人的過犯，你們的天父也必不饒恕你們的過犯。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倘若這人與那人有嫌隙，總要彼此包容，彼此饒恕；主怎樣饒恕了你們，你們也要怎樣饒恕人。</a:t>
            </a:r>
            <a:endParaRPr lang="en-US" altLang="zh-TW" sz="5400" dirty="0" smtClean="0"/>
          </a:p>
          <a:p>
            <a:r>
              <a:rPr lang="zh-TW" altLang="en-US" sz="5400" dirty="0" smtClean="0"/>
              <a:t>看哪，弟兄和睦同居是何等的善，何等的美！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這好比那貴重的油澆在亞倫的頭上，流到鬍鬚，又流到他的衣襟；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</TotalTime>
  <Words>305</Words>
  <Application>Microsoft Office PowerPoint</Application>
  <PresentationFormat>如螢幕大小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彼此饒恕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8</cp:revision>
  <dcterms:created xsi:type="dcterms:W3CDTF">2012-12-23T00:19:59Z</dcterms:created>
  <dcterms:modified xsi:type="dcterms:W3CDTF">2014-01-19T00:21:08Z</dcterms:modified>
</cp:coreProperties>
</file>