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切實相愛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約壹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16-18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；彼前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；弗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羅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；弗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；彼前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</a:p>
          <a:p>
            <a:r>
              <a:rPr lang="zh-CN" altLang="en-US" dirty="0" smtClean="0"/>
              <a:t>弗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18-19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主為我們捨命，我們從此就知道何為愛；我們也當為弟兄捨命。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凡</a:t>
            </a:r>
            <a:r>
              <a:rPr lang="zh-TW" altLang="en-US" sz="5400" b="1" dirty="0" smtClean="0"/>
              <a:t>有世上財物的，看見弟兄窮乏，卻塞住憐恤的心，愛神的心怎能存在他裡面呢？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小子們哪，我們相愛，不要只在言語和舌頭上，總要在行為和誠實上。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zh-TW" altLang="en-US" sz="5400" b="1" dirty="0" smtClean="0"/>
              <a:t>所以，我們務要追求和睦的事與彼此建立德行的事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  <a:p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你們既因順從真理，潔淨了自己的心，以致愛弟兄沒有虛假，就當從心</a:t>
            </a:r>
            <a:r>
              <a:rPr lang="zh-TW" altLang="en-US" sz="5400" dirty="0" smtClean="0"/>
              <a:t>裡彼</a:t>
            </a:r>
            <a:r>
              <a:rPr lang="zh-TW" altLang="en-US" sz="5400" dirty="0" smtClean="0"/>
              <a:t>此切實相愛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  <a:p>
            <a:r>
              <a:rPr lang="zh-TW" altLang="en-US" sz="5400" b="1" dirty="0" smtClean="0"/>
              <a:t>凡事謙虛、溫柔、忍耐，用愛心互相寬容</a:t>
            </a:r>
            <a:r>
              <a:rPr lang="zh-TW" altLang="en-US" sz="5400" b="1" dirty="0" smtClean="0"/>
              <a:t>，</a:t>
            </a:r>
            <a:r>
              <a:rPr lang="zh-TW" altLang="en-US" sz="5400" b="1" dirty="0" smtClean="0"/>
              <a:t>聖徒缺乏要幫補；客要一味的款待。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與喜樂的人要同樂；與哀哭的人要同哭</a:t>
            </a:r>
            <a:r>
              <a:rPr lang="zh-TW" altLang="en-US" sz="5400" dirty="0" smtClean="0"/>
              <a:t>。</a:t>
            </a:r>
            <a:r>
              <a:rPr lang="zh-TW" altLang="en-US" sz="5400" dirty="0" smtClean="0"/>
              <a:t>污穢的言語一句不可出口，只要隨事說造就人的好話，叫聽見的人得益處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  <a:p>
            <a:r>
              <a:rPr lang="zh-TW" altLang="en-US" sz="5400" b="1" dirty="0" smtClean="0"/>
              <a:t>並要以恩慈相待，存憐憫的心，彼此饒恕，正如神在基督裡饒恕了你們一樣。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各人要照所得的恩賜彼此服事，作神百般恩賜的好管家。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zh-TW" altLang="en-US" sz="5400" b="1" dirty="0" smtClean="0"/>
              <a:t>最要緊的是彼此切實相愛，因為愛能遮掩許多的罪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總而言之，你們都要同心，彼此體恤，相愛如弟兄，存慈憐謙卑的心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 smtClean="0"/>
              <a:t>能以和眾聖徒一同明白基督的愛是何等長闊高深</a:t>
            </a:r>
            <a:r>
              <a:rPr lang="zh-TW" altLang="en-US" sz="5400" b="1" dirty="0" smtClean="0"/>
              <a:t>，並</a:t>
            </a:r>
            <a:r>
              <a:rPr lang="zh-TW" altLang="en-US" sz="5400" b="1" dirty="0" smtClean="0"/>
              <a:t>知道這愛是過於人所能測度的，便叫神一切所充滿的，充滿了你們。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</TotalTime>
  <Words>464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切實相愛</vt:lpstr>
      <vt:lpstr>Slide 2</vt:lpstr>
      <vt:lpstr>Slide 3</vt:lpstr>
      <vt:lpstr>Slide 4</vt:lpstr>
      <vt:lpstr>Slide 5</vt:lpstr>
      <vt:lpstr>Slide 6</vt:lpstr>
      <vt:lpstr>Slide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Microsoft Windows</cp:lastModifiedBy>
  <cp:revision>1</cp:revision>
  <dcterms:created xsi:type="dcterms:W3CDTF">2012-12-09T00:24:41Z</dcterms:created>
  <dcterms:modified xsi:type="dcterms:W3CDTF">2012-12-09T00:32:47Z</dcterms:modified>
</cp:coreProperties>
</file>