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互相分擔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詩</a:t>
            </a:r>
            <a:r>
              <a:rPr lang="en-US" altLang="zh-CN" dirty="0" smtClean="0"/>
              <a:t>133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1-2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15-18</a:t>
            </a:r>
            <a:r>
              <a:rPr lang="zh-CN" altLang="en-US" dirty="0" smtClean="0"/>
              <a:t>；加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9-10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看哪，弟兄和睦同居是何等的善，何等的美！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這好比那貴重的油澆在亞倫的頭上，流到鬍鬚，又流到他的衣襟；</a:t>
            </a:r>
            <a:endParaRPr lang="en-US" altLang="zh-TW" sz="6000" b="1" dirty="0" smtClean="0"/>
          </a:p>
          <a:p>
            <a:r>
              <a:rPr lang="zh-TW" altLang="en-US" sz="6000" dirty="0" smtClean="0"/>
              <a:t>愛人不可虛假；惡要厭惡，善要親近。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愛弟兄，要彼此親熱；恭敬人，要彼此推讓。</a:t>
            </a:r>
            <a:endParaRPr lang="en-US" altLang="zh-TW" sz="6000" b="1" dirty="0" smtClean="0"/>
          </a:p>
          <a:p>
            <a:r>
              <a:rPr lang="zh-TW" altLang="en-US" sz="6000" dirty="0" smtClean="0"/>
              <a:t>聖徒缺乏要幫補；客要一味的款待。</a:t>
            </a:r>
            <a:endParaRPr lang="en-US" altLang="zh-TW" sz="6000" b="1" dirty="0" smtClean="0"/>
          </a:p>
          <a:p>
            <a:r>
              <a:rPr lang="zh-TW" altLang="en-US" sz="6000" b="1" dirty="0" smtClean="0"/>
              <a:t>與喜樂的人要同樂；與哀哭的人要同哭。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要彼此同心；不要志氣高大，倒要俯就卑微的人；不要自以為聰明。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不要以惡報惡；眾人以為美的事要留心去做。</a:t>
            </a:r>
            <a:r>
              <a:rPr lang="en-US" altLang="zh-TW" sz="6000" b="1" dirty="0" smtClean="0"/>
              <a:t> </a:t>
            </a:r>
          </a:p>
          <a:p>
            <a:r>
              <a:rPr lang="zh-TW" altLang="en-US" sz="6000" dirty="0" smtClean="0"/>
              <a:t>若是能行，總要盡力與眾人和睦。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弟兄們，若有人偶然被過犯所勝，你們屬靈的人就當用溫柔的心把他挽回過來；又當自己小心，恐怕也被引誘。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你們</a:t>
            </a:r>
            <a:r>
              <a:rPr lang="zh-TW" altLang="en-US" sz="6000" dirty="0" smtClean="0"/>
              <a:t>各人的重擔要互相擔當，如此，就完全了基督的</a:t>
            </a:r>
            <a:r>
              <a:rPr lang="zh-TW" altLang="en-US" sz="6000" dirty="0" smtClean="0"/>
              <a:t>律法。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人若無有，自己還以為有，就是自欺了</a:t>
            </a:r>
            <a:r>
              <a:rPr lang="zh-TW" altLang="en-US" sz="6000" b="1" dirty="0" smtClean="0"/>
              <a:t>。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各人</a:t>
            </a:r>
            <a:r>
              <a:rPr lang="zh-TW" altLang="en-US" sz="6000" dirty="0" smtClean="0"/>
              <a:t>應當察驗自己的行為；這樣，他所誇的就專在自己，不在別人了，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因為各人必擔當自己的擔子。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我們行善，不可喪志；若不灰心，到了時候就要收成。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所以，有了機會就當向眾人行善，向信徒一家的人更當這樣。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299</Words>
  <Application>Microsoft Office PowerPoint</Application>
  <PresentationFormat>如螢幕大小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互相分擔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4</cp:revision>
  <dcterms:created xsi:type="dcterms:W3CDTF">2012-12-09T00:24:41Z</dcterms:created>
  <dcterms:modified xsi:type="dcterms:W3CDTF">2016-10-16T00:33:40Z</dcterms:modified>
</cp:coreProperties>
</file>