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門徒責任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24-26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31-32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13-14-15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34-35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實實在在的告訴你們，一粒麥子不落在地裡死了，仍舊是一粒，若是死了，就結出許多子粒來。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愛惜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自己生命的，就失喪生命；在這世上恨惡自己生命的，就要保守生命到永生。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有人服事我，就當跟從我；我在那裡，服事我的人也要在那裡；若有人服事我，我父必尊重他。」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對信他的猶太人說：「你們若常常遵守我的道，就真是我的門徒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；你們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必曉得真理，真理必叫你們得以自由。」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又對眾人說：「我是世界的光。跟從我的，就不在黑暗裡走，必要得著生命的光。」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是你們的主，你們的夫子，尚且洗你們的腳，你們也當彼此洗腳。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給你們作了榜樣，叫你們照著我向你們所做的去做。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賜給你們一條新命令，乃是叫你們彼此相愛；我怎樣愛你們，你們也要怎樣相愛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。你們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若有彼此相愛的心，眾人因此就認出你們是我的門徒了。」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264</Words>
  <Application>Microsoft Office PowerPoint</Application>
  <PresentationFormat>如螢幕大小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Oriel</vt:lpstr>
      <vt:lpstr>門徒責任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6</cp:revision>
  <dcterms:created xsi:type="dcterms:W3CDTF">2012-12-09T00:24:41Z</dcterms:created>
  <dcterms:modified xsi:type="dcterms:W3CDTF">2018-06-08T02:07:22Z</dcterms:modified>
</cp:coreProperties>
</file>