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基督再來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；徒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；帖前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16-18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；啟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6-7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你們心裡不要憂愁；你們信神，也當信我。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在我父的家裡有許多住處；若是沒有，我就早已告訴你們了。我去原是為你們預備地方去。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我若去為你們預備了地方，就必再來接你們到我那裡去，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有一朵雲彩把他接去，便看不見他了。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這離開你們被接升天的耶穌，你們見他怎樣往天上去，他還要怎樣來。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因為主必親自從天降臨，有呼叫的聲音和天使長的聲音，又有神的號吹響；那在基督裡死了的人必先復活。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以後我們這活著還存留的人必和他們一同被提到雲裡，在空中與主相遇。這樣，我們就要和主永遠同在。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所以，你們當用這些話彼此勸慰。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這些話是真實可信的。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看哪，我必快來！凡遵守這書上預言的有福了！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</TotalTime>
  <Words>229</Words>
  <Application>Microsoft Office PowerPoint</Application>
  <PresentationFormat>如螢幕大小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基督再來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6</cp:revision>
  <dcterms:created xsi:type="dcterms:W3CDTF">2012-12-23T00:19:59Z</dcterms:created>
  <dcterms:modified xsi:type="dcterms:W3CDTF">2017-12-29T02:32:19Z</dcterms:modified>
</cp:coreProperties>
</file>