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父母子女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弗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22-25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28-6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你們作妻子的，當順服自己的丈夫，如同順服主。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因為丈夫是妻子的頭，如同基督是教會的頭；他又是教會全體的救主。</a:t>
            </a:r>
            <a:endParaRPr lang="en-US" altLang="zh-TW" sz="6000" b="1" dirty="0" smtClean="0"/>
          </a:p>
          <a:p>
            <a:r>
              <a:rPr lang="zh-TW" altLang="en-US" sz="6000" dirty="0" smtClean="0"/>
              <a:t>教會怎樣順服基督，妻子也要怎樣凡事順服丈夫。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你們作丈夫的，要愛你們的妻子，正如基督愛教會，為教會捨己。</a:t>
            </a:r>
            <a:endParaRPr lang="en-US" altLang="zh-TW" sz="6000" b="1" dirty="0" smtClean="0"/>
          </a:p>
          <a:p>
            <a:r>
              <a:rPr lang="zh-TW" altLang="en-US" sz="6000" dirty="0" smtClean="0"/>
              <a:t>丈夫也當照樣愛妻子，如同愛自己的身子；愛妻子便是愛自己了。</a:t>
            </a:r>
            <a:r>
              <a:rPr lang="en-US" altLang="zh-TW" sz="6000" dirty="0" smtClean="0"/>
              <a:t> 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從來沒有人恨惡自己的身子，總是保養顧惜，正像基督待教會一樣，因我們是他身上的肢體。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為這個緣故，人要離開父母，與妻子連合，二人成為一體。這是極大的奧秘，但我是指著基督和教會說的</a:t>
            </a:r>
            <a:r>
              <a:rPr lang="zh-TW" altLang="en-US" sz="6000" dirty="0" smtClean="0"/>
              <a:t>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然而</a:t>
            </a:r>
            <a:r>
              <a:rPr lang="zh-TW" altLang="en-US" sz="6000" b="1" dirty="0" smtClean="0"/>
              <a:t>，你們各人都當愛妻子，如同愛自己一樣。妻子也當敬重他的丈夫。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你們作兒女的，要在主裡聽從父母，這是理所當然的。</a:t>
            </a:r>
            <a:r>
              <a:rPr lang="en-US" altLang="zh-TW" sz="6000" dirty="0" smtClean="0"/>
              <a:t> </a:t>
            </a:r>
            <a:r>
              <a:rPr lang="zh-TW" altLang="en-US" sz="6000" dirty="0" smtClean="0"/>
              <a:t>「要孝敬父母，使你得福，在世長壽。」這是第一條帶應許的誡命</a:t>
            </a:r>
            <a:r>
              <a:rPr lang="zh-TW" altLang="en-US" sz="6000" dirty="0" smtClean="0"/>
              <a:t>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你們</a:t>
            </a:r>
            <a:r>
              <a:rPr lang="zh-TW" altLang="en-US" sz="6000" b="1" dirty="0" smtClean="0"/>
              <a:t>作父親的，不要惹兒女的氣，只要照著主的教訓和警戒養育他們。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</TotalTime>
  <Words>250</Words>
  <Application>Microsoft Office PowerPoint</Application>
  <PresentationFormat>如螢幕大小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父母子女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6</cp:revision>
  <dcterms:created xsi:type="dcterms:W3CDTF">2012-12-09T00:24:41Z</dcterms:created>
  <dcterms:modified xsi:type="dcterms:W3CDTF">2016-05-07T13:48:34Z</dcterms:modified>
</cp:coreProperties>
</file>