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b="0" dirty="0" smtClean="0">
                <a:latin typeface="微軟正黑體" pitchFamily="34" charset="-120"/>
                <a:ea typeface="微軟正黑體" pitchFamily="34" charset="-120"/>
              </a:rPr>
              <a:t>基督化家庭</a:t>
            </a:r>
            <a:endParaRPr lang="en-US" sz="8800" b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>
                <a:latin typeface="微軟正黑體" pitchFamily="34" charset="-120"/>
                <a:ea typeface="微軟正黑體" pitchFamily="34" charset="-120"/>
              </a:rPr>
              <a:t>申</a:t>
            </a:r>
            <a:r>
              <a:rPr lang="en-US" altLang="zh-CN" b="0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0" dirty="0" smtClean="0">
                <a:latin typeface="微軟正黑體" pitchFamily="34" charset="-120"/>
                <a:ea typeface="微軟正黑體" pitchFamily="34" charset="-120"/>
              </a:rPr>
              <a:t>4-7</a:t>
            </a:r>
            <a:r>
              <a:rPr lang="zh-CN" altLang="en-US" b="0" dirty="0" smtClean="0">
                <a:latin typeface="微軟正黑體" pitchFamily="34" charset="-120"/>
                <a:ea typeface="微軟正黑體" pitchFamily="34" charset="-120"/>
              </a:rPr>
              <a:t>；弗</a:t>
            </a:r>
            <a:r>
              <a:rPr lang="en-US" altLang="zh-CN" b="0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0" dirty="0" smtClean="0"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0" dirty="0" smtClean="0">
                <a:latin typeface="微軟正黑體" pitchFamily="34" charset="-120"/>
                <a:ea typeface="微軟正黑體" pitchFamily="34" charset="-120"/>
              </a:rPr>
              <a:t>；西</a:t>
            </a:r>
            <a:r>
              <a:rPr lang="en-US" altLang="zh-CN" b="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0" dirty="0" smtClean="0">
                <a:latin typeface="微軟正黑體" pitchFamily="34" charset="-120"/>
                <a:ea typeface="微軟正黑體" pitchFamily="34" charset="-120"/>
              </a:rPr>
              <a:t>12-15</a:t>
            </a:r>
            <a:r>
              <a:rPr lang="zh-CN" altLang="en-US" b="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0" dirty="0" smtClean="0">
                <a:latin typeface="微軟正黑體" pitchFamily="34" charset="-120"/>
                <a:ea typeface="微軟正黑體" pitchFamily="34" charset="-120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「以色列啊，你要聽！耶和華我們神是獨一的主。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你要盡心、盡性、盡力愛耶和華你的神。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我今日所吩咐你的話都要記在心上，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也要殷勤教訓你的兒女。無論你坐在家裡，行在路上，躺下，起來，都要談論。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你們作兒女的，要在主裡聽從父母，這是理所當然的。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「要孝敬父母，使你得福，在世長壽。」這是第一條帶應許的誡命。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你們作父親的，不要惹兒女的氣，只要照著主的教訓和警戒養育他們。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所以，你們既是神的選民，聖潔蒙愛的人，就要存憐憫、恩慈、謙虛、溫柔、忍耐的心。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倘若這人與那人有嫌隙，總要彼此包容，彼此饒恕；主怎樣饒恕了你們，你們也要怎樣饒恕人。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在這一切之外，要存著愛心，愛心就是聯絡全德的。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又要叫基督的平安在你們心裡作主；你們也為此蒙召，歸為一體；且要存感謝的心。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無論做什麼，或說話或行事，都要奉主耶穌的名，藉著他感謝父神。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</TotalTime>
  <Words>275</Words>
  <Application>Microsoft Office PowerPoint</Application>
  <PresentationFormat>如螢幕大小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基督化家庭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大唐</cp:lastModifiedBy>
  <cp:revision>5</cp:revision>
  <dcterms:created xsi:type="dcterms:W3CDTF">2012-12-09T00:24:41Z</dcterms:created>
  <dcterms:modified xsi:type="dcterms:W3CDTF">2018-08-25T13:24:10Z</dcterms:modified>
</cp:coreProperties>
</file>