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4BC4726-2204-402F-8651-3DE2807316DF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8800" dirty="0" smtClean="0"/>
              <a:t>良好公民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羅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1-5</a:t>
            </a:r>
            <a:r>
              <a:rPr lang="zh-CN" altLang="en-US" dirty="0" smtClean="0"/>
              <a:t>；彼前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13-17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在</a:t>
            </a:r>
            <a:r>
              <a:rPr lang="zh-TW" altLang="en-US" sz="6000" dirty="0" smtClean="0"/>
              <a:t>上有權柄的，人人當順服他，因為沒有權柄不是出於神的。凡掌權的都是神所命的。</a:t>
            </a:r>
            <a:r>
              <a:rPr lang="en-US" altLang="zh-TW" sz="6000" dirty="0" smtClean="0"/>
              <a:t> </a:t>
            </a:r>
          </a:p>
          <a:p>
            <a:r>
              <a:rPr lang="zh-TW" altLang="en-US" sz="6000" b="1" dirty="0" smtClean="0"/>
              <a:t>所以</a:t>
            </a:r>
            <a:r>
              <a:rPr lang="zh-TW" altLang="en-US" sz="6000" b="1" dirty="0" smtClean="0"/>
              <a:t>，抗拒掌權的就是抗拒神的命；抗拒的必自取刑罰。</a:t>
            </a:r>
            <a:r>
              <a:rPr lang="en-US" altLang="zh-TW" sz="6000" b="1" dirty="0" smtClean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作官</a:t>
            </a:r>
            <a:r>
              <a:rPr lang="zh-TW" altLang="en-US" sz="6000" dirty="0" smtClean="0"/>
              <a:t>的原不是叫行善的懼怕，乃是叫作惡的懼怕。你願意不懼怕掌權的嗎？你只要行善，就可得他的稱讚；</a:t>
            </a:r>
            <a:r>
              <a:rPr lang="en-US" altLang="zh-TW" sz="6000" dirty="0" smtClean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b="1" dirty="0" smtClean="0"/>
              <a:t>因為</a:t>
            </a:r>
            <a:r>
              <a:rPr lang="zh-TW" altLang="en-US" sz="6000" b="1" dirty="0" smtClean="0"/>
              <a:t>他是神的用人，是與你有益的。你若作惡，卻當懼怕；因為他不是空空的佩劍，他是神的用人，是伸冤的，刑罰那作惡的。</a:t>
            </a:r>
            <a:r>
              <a:rPr lang="en-US" altLang="zh-TW" sz="6000" b="1" dirty="0" smtClean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所以</a:t>
            </a:r>
            <a:r>
              <a:rPr lang="zh-TW" altLang="en-US" sz="6000" dirty="0" smtClean="0"/>
              <a:t>你們必須順服，不但是因為刑罰，也是因為良心</a:t>
            </a:r>
            <a:r>
              <a:rPr lang="zh-TW" altLang="en-US" sz="6000" dirty="0" smtClean="0"/>
              <a:t>。</a:t>
            </a:r>
            <a:endParaRPr lang="en-US" altLang="zh-TW" sz="6000" dirty="0" smtClean="0"/>
          </a:p>
          <a:p>
            <a:r>
              <a:rPr lang="zh-TW" altLang="en-US" sz="6000" b="1" dirty="0" smtClean="0"/>
              <a:t>你們</a:t>
            </a:r>
            <a:r>
              <a:rPr lang="zh-TW" altLang="en-US" sz="6000" b="1" dirty="0" smtClean="0"/>
              <a:t>為主的緣故，要順服人的一切制度，或是在上的君王</a:t>
            </a:r>
            <a:r>
              <a:rPr lang="zh-TW" altLang="en-US" sz="6000" b="1" dirty="0" smtClean="0"/>
              <a:t>，</a:t>
            </a:r>
            <a:endParaRPr lang="en-US" altLang="zh-TW" sz="6000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或是</a:t>
            </a:r>
            <a:r>
              <a:rPr lang="zh-TW" altLang="en-US" sz="6000" dirty="0" smtClean="0"/>
              <a:t>君王所派罰惡賞善的臣宰。</a:t>
            </a:r>
            <a:r>
              <a:rPr lang="en-US" altLang="zh-TW" sz="6000" dirty="0" smtClean="0"/>
              <a:t> </a:t>
            </a:r>
          </a:p>
          <a:p>
            <a:r>
              <a:rPr lang="zh-TW" altLang="en-US" sz="6000" b="1" dirty="0" smtClean="0"/>
              <a:t>因為</a:t>
            </a:r>
            <a:r>
              <a:rPr lang="zh-TW" altLang="en-US" sz="6000" b="1" dirty="0" smtClean="0"/>
              <a:t>神的旨意原是要你們行善，可以堵住那糊塗無知人的口。</a:t>
            </a:r>
            <a:r>
              <a:rPr lang="en-US" altLang="zh-TW" sz="6000" b="1" dirty="0" smtClean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你們</a:t>
            </a:r>
            <a:r>
              <a:rPr lang="zh-TW" altLang="en-US" sz="6000" dirty="0" smtClean="0"/>
              <a:t>雖是自由的，卻不可藉著自由遮蓋惡毒</a:t>
            </a:r>
            <a:r>
              <a:rPr lang="zh-TW" altLang="en-US" sz="6000" dirty="0" smtClean="0"/>
              <a:t>，總</a:t>
            </a:r>
            <a:r>
              <a:rPr lang="zh-TW" altLang="en-US" sz="6000" dirty="0" smtClean="0"/>
              <a:t>要作神的僕人。</a:t>
            </a:r>
            <a:r>
              <a:rPr lang="en-US" altLang="zh-TW" sz="6000" dirty="0" smtClean="0"/>
              <a:t> </a:t>
            </a:r>
          </a:p>
          <a:p>
            <a:r>
              <a:rPr lang="zh-TW" altLang="en-US" sz="6000" b="1" dirty="0" smtClean="0"/>
              <a:t>務</a:t>
            </a:r>
            <a:r>
              <a:rPr lang="zh-TW" altLang="en-US" sz="6000" b="1" dirty="0" smtClean="0"/>
              <a:t>要尊敬眾人，親愛教中的弟兄，敬畏神，尊敬君王。</a:t>
            </a:r>
            <a:r>
              <a:rPr lang="en-US" altLang="zh-TW" sz="6000" b="1" dirty="0" smtClean="0"/>
              <a:t>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</TotalTime>
  <Words>235</Words>
  <Application>Microsoft Office PowerPoint</Application>
  <PresentationFormat>如螢幕大小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Oriel</vt:lpstr>
      <vt:lpstr>良好公民</vt:lpstr>
      <vt:lpstr>投影片 2</vt:lpstr>
      <vt:lpstr>投影片 3</vt:lpstr>
      <vt:lpstr>投影片 4</vt:lpstr>
      <vt:lpstr>投影片 5</vt:lpstr>
      <vt:lpstr>投影片 6</vt:lpstr>
      <vt:lpstr>投影片 7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切實相愛</dc:title>
  <dc:creator>Microsoft Windows</dc:creator>
  <cp:lastModifiedBy>大唐</cp:lastModifiedBy>
  <cp:revision>5</cp:revision>
  <dcterms:created xsi:type="dcterms:W3CDTF">2012-12-09T00:24:41Z</dcterms:created>
  <dcterms:modified xsi:type="dcterms:W3CDTF">2016-04-10T00:34:26Z</dcterms:modified>
</cp:coreProperties>
</file>