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熱心行善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15-17</a:t>
            </a:r>
            <a:r>
              <a:rPr lang="zh-CN" altLang="en-US" dirty="0" smtClean="0"/>
              <a:t>；太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；加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；西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若是弟兄或是姐妹，赤身露體，又缺了日用的飲食；你們中間有人對他們說：「平平安安的去吧</a:t>
            </a:r>
            <a:r>
              <a:rPr lang="zh-TW" altLang="en-US" sz="6000" dirty="0" smtClean="0"/>
              <a:t>！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願</a:t>
            </a:r>
            <a:r>
              <a:rPr lang="zh-TW" altLang="en-US" sz="6000" b="1" dirty="0" smtClean="0"/>
              <a:t>你們穿得暖，吃得飽」；卻不給他們身體所需用的，這有什麼益處呢？這樣，信心若沒有行為就是死的。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所以，無論何事，你們願意人怎樣待你們，你們也要怎樣待人，因為這就是律法和先知的道理。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我們行善，不可喪志；若不灰心，到了時候就要收成。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所以，有了機會就當向眾人行善，向信徒一家的人更當這樣</a:t>
            </a:r>
            <a:r>
              <a:rPr lang="zh-TW" altLang="en-US" sz="6000" dirty="0" smtClean="0"/>
              <a:t>。</a:t>
            </a:r>
            <a:endParaRPr lang="en-US" altLang="zh-TW" sz="6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無論</a:t>
            </a:r>
            <a:r>
              <a:rPr lang="zh-TW" altLang="en-US" sz="6000" b="1" dirty="0" smtClean="0"/>
              <a:t>做什麼，都要從心裡做，像是給主做的，不是給人做的，因你們知道從主那裡必得著基業為賞賜；你們所事奉的乃是主基督。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190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熱心行善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7</cp:revision>
  <dcterms:created xsi:type="dcterms:W3CDTF">2012-12-09T00:24:41Z</dcterms:created>
  <dcterms:modified xsi:type="dcterms:W3CDTF">2016-04-03T00:33:00Z</dcterms:modified>
</cp:coreProperties>
</file>