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慷慨捐助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徒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；林後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6-13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我凡事給你們作榜樣，叫你們知道應當這樣勞苦，扶助軟弱的人，又當記念主耶穌的話，說：施比受更為有福。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少種的少收，多種的多收，這話是真的。各人要隨本心所酌定的，不要作難，不要勉強，因為捐得樂意的人是神所喜愛的</a:t>
            </a:r>
            <a:r>
              <a:rPr lang="zh-TW" altLang="en-US" sz="6000" b="1" dirty="0" smtClean="0"/>
              <a:t>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神</a:t>
            </a:r>
            <a:r>
              <a:rPr lang="zh-TW" altLang="en-US" sz="6000" dirty="0" smtClean="0"/>
              <a:t>能將各樣的恩惠多多的加給你們，使你們凡事常常充足，能多行各樣善事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如經上所記：他施捨錢財，賙濟貧窮；他的仁義存到永遠</a:t>
            </a:r>
            <a:r>
              <a:rPr lang="zh-TW" altLang="en-US" sz="6000" b="1" dirty="0" smtClean="0"/>
              <a:t>。</a:t>
            </a:r>
            <a:r>
              <a:rPr lang="en-US" altLang="zh-TW" sz="6000" b="1" dirty="0" smtClean="0"/>
              <a:t> 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那</a:t>
            </a:r>
            <a:r>
              <a:rPr lang="zh-TW" altLang="en-US" sz="6000" dirty="0" smtClean="0"/>
              <a:t>賜種給撒種的，賜糧給人吃的，必多多加給你們種地的種子，又增添你們仁義的果子</a:t>
            </a:r>
            <a:r>
              <a:rPr lang="zh-TW" altLang="en-US" sz="6000" dirty="0" smtClean="0"/>
              <a:t>；</a:t>
            </a:r>
            <a:endParaRPr lang="en-US" altLang="zh-TW" sz="6000" dirty="0" smtClean="0"/>
          </a:p>
          <a:p>
            <a:r>
              <a:rPr lang="zh-TW" altLang="en-US" sz="6000" b="1" dirty="0" smtClean="0"/>
              <a:t>叫你們凡事富足，可以多多施捨，就藉著我們使感謝歸於神</a:t>
            </a:r>
            <a:r>
              <a:rPr lang="zh-TW" altLang="en-US" sz="6000" b="1" dirty="0" smtClean="0"/>
              <a:t>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因為</a:t>
            </a:r>
            <a:r>
              <a:rPr lang="zh-TW" altLang="en-US" sz="6000" dirty="0" smtClean="0"/>
              <a:t>辦這供給的事，不但補聖徒的缺乏，而且叫許多人越發感謝</a:t>
            </a:r>
            <a:r>
              <a:rPr lang="zh-TW" altLang="en-US" sz="6000" dirty="0" smtClean="0"/>
              <a:t>神。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他們從這供給的事上得了憑據，知道你們承認基督順服他的福音，多多的捐錢給他們和眾人，便將榮耀歸與神。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</TotalTime>
  <Words>235</Words>
  <Application>Microsoft Office PowerPoint</Application>
  <PresentationFormat>如螢幕大小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慷慨捐助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6</cp:revision>
  <dcterms:created xsi:type="dcterms:W3CDTF">2012-12-09T00:24:41Z</dcterms:created>
  <dcterms:modified xsi:type="dcterms:W3CDTF">2016-10-09T00:34:48Z</dcterms:modified>
</cp:coreProperties>
</file>