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9DCA-0DA8-43D3-91B3-5440C6886C69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DCC9-B39C-4372-9513-4AB4A76F9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B2A0-1E98-4E7A-A27E-C628F1B11EE9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7AF1-13F2-44BE-B9B3-7A85E0EAB8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21FC-0079-4222-A2B3-23FBC9C7A582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A152-0579-4E69-975F-259525C773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CFE8-2011-4315-A70E-B2B11B26D324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7E635-A40D-4813-8EC0-45FA5E132D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E4B17-2194-4080-9B6B-057149FE7DE2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D1F5-BBCE-4360-9C2F-A8CAB8323F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EE006-1580-4CD6-A836-9564F112E877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66D9B-2F2B-4CD8-9976-3D0B848228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4C22F-7C40-48EF-80C0-192D27C618B6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78851-E27A-44E9-9CBC-2122157345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53B0-81C8-4FDB-A693-B95BBC470915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7ED5-DD2A-4830-9721-72979DA8A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33F1F-98DB-49B6-A0E4-FE52964D9980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71DD1-0B05-4EBA-A163-944B6342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1FE5C-77F1-4ACC-8642-D93134E41377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40A6-0DA9-408B-A33A-CB7FA3AE1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C850-05BA-4CB7-B4FA-966169953822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88FC-74A5-4A7E-9580-16BE518E5F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fld id="{FF7E6DDD-5B81-41A2-88D2-B20DE08C7CA6}" type="datetimeFigureOut">
              <a:rPr lang="en-US" altLang="zh-TW"/>
              <a:pPr>
                <a:defRPr/>
              </a:pPr>
              <a:t>11/10/2018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b="1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defRPr/>
            </a:pPr>
            <a:fld id="{775C93F2-2575-47E8-85CF-81CB3D9676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8" r:id="rId2"/>
    <p:sldLayoutId id="2147483716" r:id="rId3"/>
    <p:sldLayoutId id="2147483709" r:id="rId4"/>
    <p:sldLayoutId id="2147483710" r:id="rId5"/>
    <p:sldLayoutId id="2147483711" r:id="rId6"/>
    <p:sldLayoutId id="2147483712" r:id="rId7"/>
    <p:sldLayoutId id="2147483717" r:id="rId8"/>
    <p:sldLayoutId id="2147483718" r:id="rId9"/>
    <p:sldLayoutId id="2147483713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xfrm>
            <a:off x="2057400" y="2286000"/>
            <a:ext cx="64770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zh-CN" altLang="en-US" sz="6800" cap="none" dirty="0" smtClean="0">
                <a:latin typeface="微軟正黑體" pitchFamily="34" charset="-120"/>
                <a:ea typeface="微軟正黑體" pitchFamily="34" charset="-120"/>
              </a:rPr>
              <a:t>配受賞賜</a:t>
            </a:r>
            <a:endParaRPr lang="en-US" altLang="zh-TW" sz="6800" cap="none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6172200" cy="1371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31-40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42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當人子在他榮耀裡，同著眾天使降臨的時候，要坐在他榮耀的寶座上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萬民都要聚集在他面前。他要把他們分別出來，好像牧羊的分別綿羊山羊一般，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把綿羊安置在右邊，山羊在左邊。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於是王要向那右邊的說：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你們這蒙我父賜福的，可來承受那創世以來為你們所預備的國；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因為我餓了，你們給我吃，渴了，你們給我喝；我作客旅，你們留我住；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我赤身露體，你們給我穿；我病了、你們看顧我；我在監裡，你們來看我。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義人就回答說：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主啊，我們什麼時候見你餓了，給你吃，渴了，給你喝？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什麼時候見你作客旅，留你住，或是赤身露體，給你穿？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又什麼時候見你病了，或是在監裡，來看你呢？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王要回答說：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我實在告訴你們，這些事你們既做在我這弟兄中一個最小的身上，就是做在我身上了。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「人接待你們就是接待我；接待我就是接待那差我來的。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無論何人，因為門徒的名，只把一杯涼水給這小子裡的一個喝，我實在告訴你們，這人不能不得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賞賜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100</TotalTime>
  <Words>304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配受賞賜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22</cp:revision>
  <dcterms:created xsi:type="dcterms:W3CDTF">2012-12-23T00:19:59Z</dcterms:created>
  <dcterms:modified xsi:type="dcterms:W3CDTF">2018-11-10T02:28:46Z</dcterms:modified>
</cp:coreProperties>
</file>