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1" autoAdjust="0"/>
    <p:restoredTop sz="94660"/>
  </p:normalViewPr>
  <p:slideViewPr>
    <p:cSldViewPr>
      <p:cViewPr varScale="1">
        <p:scale>
          <a:sx n="101" d="100"/>
          <a:sy n="101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兒童奉獻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太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那時，有人帶著小孩子來見耶穌，要耶穌給他們按手禱告，門徒就責備那些人。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耶穌說：「讓小孩子到我這裡來，不要禁止他們；因為在天國的，正是這樣的人。」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當時，門徒進前來，問耶穌說：「天國裡誰是最大的？」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耶穌便叫一個小孩子來，使他站在他們當中，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說：「我實在告訴你們，你們若不回轉，變成小孩子的樣式，斷不得進天國。</a:t>
            </a:r>
            <a:r>
              <a:rPr lang="en-US" altLang="zh-TW" sz="5400" dirty="0" smtClean="0"/>
              <a:t> </a:t>
            </a:r>
          </a:p>
          <a:p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所以，凡自己謙卑像這小孩子的，他在天國裡就是最大的。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凡為我的名接待一個像這小孩子的，就是接待我。」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我實在告訴你們，這些事你們既做在我這弟兄中一個最小的身上，就是做在我身上了。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182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兒童奉獻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11</cp:revision>
  <dcterms:created xsi:type="dcterms:W3CDTF">2012-12-23T00:19:59Z</dcterms:created>
  <dcterms:modified xsi:type="dcterms:W3CDTF">2014-10-12T01:38:28Z</dcterms:modified>
</cp:coreProperties>
</file>