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水禮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13-17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4-6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19-20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耶穌從加利利來到約但河，見了約翰，要受他的洗。約翰想要攔住他，說：「我當受你的洗，你反倒上我這裡來嗎？」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耶穌回答說：「你暫且許我，因為我們理當這樣盡諸般的義。」於是約翰許了他。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耶穌受了洗，隨即從水裡上來。天忽然為他開了，他就看見神的靈彷彿鴿子降下，落在他身上。</a:t>
            </a: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從天上有聲音說：「這是我的愛子，我所喜悅的。」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我們藉著洗禮歸入死，和他一同埋葬，原是叫我們一舉一動有新生的樣式，像基督藉著父的榮耀從死裡復活一樣。</a:t>
            </a: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我們若在他死的形狀上與他聯合，也要在他復活的形狀上與他聯合；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因為知道我們的舊人和他同釘十字架，使罪身滅絕，叫我們不再作罪的奴僕；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這樣，你們向罪也當看自己是死的；向神在基督耶穌裡，卻當看自己是活的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所以，你們要去，使萬民作我的門徒，奉父、子、聖靈的名給他們施洗。</a:t>
            </a: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凡我所吩咐你們的，都教訓他們遵守，我就常與你們同在，直到世界的末了。」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</TotalTime>
  <Words>302</Words>
  <Application>Microsoft Office PowerPoint</Application>
  <PresentationFormat>如螢幕大小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水禮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10</cp:revision>
  <dcterms:created xsi:type="dcterms:W3CDTF">2012-12-23T00:19:59Z</dcterms:created>
  <dcterms:modified xsi:type="dcterms:W3CDTF">2018-03-31T06:37:22Z</dcterms:modified>
</cp:coreProperties>
</file>