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dirty="0" smtClean="0"/>
              <a:t>青年人的挑戰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傳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9-10</a:t>
            </a:r>
            <a:r>
              <a:rPr lang="zh-CN" altLang="en-US" dirty="0" smtClean="0"/>
              <a:t>；提後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詩</a:t>
            </a:r>
            <a:r>
              <a:rPr lang="en-US" altLang="zh-CN" dirty="0" smtClean="0"/>
              <a:t>119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</a:t>
            </a:r>
            <a:r>
              <a:rPr lang="zh-CN" altLang="en-US" dirty="0" smtClean="0"/>
              <a:t>；約壹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15-17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你趁著年幼、衰敗的日子尚未來到，就是你所說，我毫無喜樂的那些年日未曾臨近之先，當記念造你的主</a:t>
            </a:r>
            <a:r>
              <a:rPr lang="zh-TW" altLang="en-US" sz="5400" dirty="0" smtClean="0"/>
              <a:t>。</a:t>
            </a:r>
            <a:endParaRPr lang="en-US" altLang="zh-TW" sz="5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少年人哪，你在幼年時當快樂。在幼年的日子，使你的心歡暢，行你心所願行的，看你眼所愛看的</a:t>
            </a:r>
            <a:r>
              <a:rPr lang="zh-TW" altLang="en-US" sz="5400" b="1" dirty="0" smtClean="0"/>
              <a:t>；</a:t>
            </a:r>
            <a:endParaRPr lang="en-US" altLang="zh-TW" sz="5400" b="1" dirty="0" smtClean="0"/>
          </a:p>
          <a:p>
            <a:r>
              <a:rPr lang="zh-TW" altLang="en-US" sz="5400" dirty="0" smtClean="0"/>
              <a:t>卻</a:t>
            </a:r>
            <a:r>
              <a:rPr lang="zh-TW" altLang="en-US" sz="5400" dirty="0" smtClean="0"/>
              <a:t>要知道，為這一切的事，神必審問你。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所以，你</a:t>
            </a:r>
            <a:r>
              <a:rPr lang="zh-TW" altLang="en-US" sz="5400" b="1" dirty="0" smtClean="0"/>
              <a:t>當從心中除掉愁煩，從肉體克去邪惡；因為一生的開端和幼年之時，都是虛空的</a:t>
            </a:r>
            <a:r>
              <a:rPr lang="zh-TW" altLang="en-US" sz="5400" b="1" dirty="0" smtClean="0"/>
              <a:t>。</a:t>
            </a:r>
            <a:endParaRPr lang="en-US" altLang="zh-TW" sz="5400" b="1" dirty="0" smtClean="0"/>
          </a:p>
          <a:p>
            <a:r>
              <a:rPr lang="zh-TW" altLang="en-US" sz="5400" dirty="0" smtClean="0"/>
              <a:t>我兒啊，你要在基督耶穌的恩典上剛強起來。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你要逃避少年的私慾，同那清心禱告主的人追求公義、信德、仁愛、和平。</a:t>
            </a:r>
            <a:r>
              <a:rPr lang="en-US" altLang="zh-TW" sz="5400" b="1" dirty="0" smtClean="0"/>
              <a:t> </a:t>
            </a:r>
            <a:endParaRPr lang="en-US" altLang="zh-TW" sz="5400" b="1" dirty="0" smtClean="0"/>
          </a:p>
          <a:p>
            <a:r>
              <a:rPr lang="zh-TW" altLang="en-US" sz="5400" dirty="0" smtClean="0"/>
              <a:t>少年人用什麼潔淨他的行為呢？是要遵行你的話！</a:t>
            </a:r>
            <a:r>
              <a:rPr lang="en-US" altLang="zh-TW" sz="5400" dirty="0" smtClean="0"/>
              <a:t> </a:t>
            </a:r>
            <a:endParaRPr lang="en-US" altLang="zh-TW" sz="5400" dirty="0" smtClean="0"/>
          </a:p>
          <a:p>
            <a:r>
              <a:rPr lang="zh-TW" altLang="en-US" sz="5400" b="1" dirty="0" smtClean="0"/>
              <a:t>不要愛世界和世界上的事。人若愛世界，愛父的心就不在他裡面了</a:t>
            </a:r>
            <a:r>
              <a:rPr lang="zh-TW" altLang="en-US" sz="5400" b="1" dirty="0" smtClean="0"/>
              <a:t>。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因為凡世界上的事，就像肉體的情慾，眼目的情慾，並今生的驕傲，都不是從父來的，乃是從世界來的。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這</a:t>
            </a:r>
            <a:r>
              <a:rPr lang="zh-TW" altLang="en-US" sz="5400" b="1" dirty="0" smtClean="0"/>
              <a:t>世界和其上的情慾都要過去，惟獨遵行神旨意的，是永遠常存。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72</TotalTime>
  <Words>280</Words>
  <Application>Microsoft Office PowerPoint</Application>
  <PresentationFormat>如螢幕大小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青年人的挑戰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13</cp:revision>
  <dcterms:created xsi:type="dcterms:W3CDTF">2012-12-23T00:19:59Z</dcterms:created>
  <dcterms:modified xsi:type="dcterms:W3CDTF">2014-10-19T00:24:57Z</dcterms:modified>
</cp:coreProperties>
</file>