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1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6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07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107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督化家庭</a:t>
            </a:r>
            <a:endParaRPr lang="en-US" sz="107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申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6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4-7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弗 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600" b="1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西 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12-15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1561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「以色列啊，你要聽！耶和華我們神是獨一的主。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你要盡心、盡性、盡力愛耶和華你的神。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我今日所吩咐你的話都要記在心上，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2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也要殷勤教訓你的兒女。無論你坐在家裡，行在路上，躺下，起來，都要談論。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你們作兒女的，要在主裡聽從父母，這是理所當然的。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86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「要孝敬父母，使你得福，在世長壽。」這是第一條帶應許的誡命。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你們作父親的，不要惹兒女的氣，只要照著主的教訓和警戒養育他們。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7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所以，你們既是神的選民，聖潔蒙愛的人，就要存憐憫、恩慈、謙虛、溫柔、忍耐的心。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90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倘若這人與那人有嫌隙，總要彼此包容，彼此饒恕；主怎樣饒恕了你們，你們也要怎樣饒恕人。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在這一切之外，要存著愛心，愛心就是聯絡全德的。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76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又要叫基督的平安在你們心裡作主；你們也為此蒙召，歸為一體；且要存感謝的心。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無論做什麼，或說話或行事，都要奉主耶穌的名，藉著他感謝父神。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368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基督化家庭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7</cp:revision>
  <dcterms:created xsi:type="dcterms:W3CDTF">2012-12-09T00:24:41Z</dcterms:created>
  <dcterms:modified xsi:type="dcterms:W3CDTF">2021-05-07T17:42:31Z</dcterms:modified>
</cp:coreProperties>
</file>